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0"/>
  </p:notesMasterIdLst>
  <p:sldIdLst>
    <p:sldId id="256" r:id="rId2"/>
    <p:sldId id="314" r:id="rId3"/>
    <p:sldId id="258" r:id="rId4"/>
    <p:sldId id="260" r:id="rId5"/>
    <p:sldId id="312" r:id="rId6"/>
    <p:sldId id="313" r:id="rId7"/>
    <p:sldId id="261" r:id="rId8"/>
    <p:sldId id="315" r:id="rId9"/>
    <p:sldId id="316" r:id="rId10"/>
    <p:sldId id="317" r:id="rId11"/>
    <p:sldId id="310" r:id="rId12"/>
    <p:sldId id="319" r:id="rId13"/>
    <p:sldId id="320" r:id="rId14"/>
    <p:sldId id="321" r:id="rId15"/>
    <p:sldId id="322" r:id="rId16"/>
    <p:sldId id="323" r:id="rId17"/>
    <p:sldId id="324" r:id="rId18"/>
    <p:sldId id="265" r:id="rId19"/>
  </p:sldIdLst>
  <p:sldSz cx="9144000" cy="5143500" type="screen16x9"/>
  <p:notesSz cx="6858000" cy="9144000"/>
  <p:embeddedFontLst>
    <p:embeddedFont>
      <p:font typeface="MingLiU_HKSCS-ExtB" panose="02020500000000000000" pitchFamily="18" charset="-120"/>
      <p:regular r:id="rId21"/>
    </p:embeddedFont>
    <p:embeddedFont>
      <p:font typeface="Courier Prime" panose="020B0604020202020204" charset="0"/>
      <p:regular r:id="rId22"/>
      <p:bold r:id="rId23"/>
      <p:italic r:id="rId24"/>
      <p:boldItalic r:id="rId25"/>
    </p:embeddedFont>
    <p:embeddedFont>
      <p:font typeface="Microsoft JhengHei" panose="020B0604030504040204" pitchFamily="34" charset="-120"/>
      <p:regular r:id="rId26"/>
      <p:bold r:id="rId27"/>
    </p:embeddedFont>
    <p:embeddedFont>
      <p:font typeface="Mongolian Baiti" panose="03000500000000000000" pitchFamily="66" charset="0"/>
      <p:regular r:id="rId28"/>
    </p:embeddedFont>
    <p:embeddedFont>
      <p:font typeface="Montserrat" panose="000005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
      <p:font typeface="Montserrat SemiBold" panose="00000700000000000000" pitchFamily="2" charset="0"/>
      <p:regular r:id="rId37"/>
      <p:bold r:id="rId38"/>
      <p:italic r:id="rId39"/>
      <p:boldItalic r:id="rId40"/>
    </p:embeddedFont>
    <p:embeddedFont>
      <p:font typeface="Sitka Banner" pitchFamily="2" charset="0"/>
      <p:regular r:id="rId41"/>
      <p:bold r:id="rId42"/>
      <p:italic r:id="rId43"/>
      <p:boldItalic r:id="rId44"/>
    </p:embeddedFont>
    <p:embeddedFont>
      <p:font typeface="Sitka Subheading"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2B7C80-3584-48D1-BAB6-2CBA829CC5FD}">
  <a:tblStyle styleId="{8C2B7C80-3584-48D1-BAB6-2CBA829CC5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1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89eefa4c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889eefa4c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570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89eefa4c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89eefa4c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1232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899d3c12f5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899d3c12f5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10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899d3c12f5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899d3c12f5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846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89eefa4ca_0_20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89eefa4ca_0_20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09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89eefa4ca_0_20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89eefa4ca_0_20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29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89eefa4ca_0_20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89eefa4ca_0_20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776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89eefa4ca_0_20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89eefa4ca_0_20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874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89eefa4ca_0_20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89eefa4ca_0_20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899d3c12f5_0_3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899d3c12f5_0_3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5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483197c4018804dd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483197c4018804dd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89eefa4c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89eefa4c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cc76e922a75e16b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cc76e922a75e16b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08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99d3c12f5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99d3c12f5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89eefa4c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89eefa4c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89eefa4c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89eefa4c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0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89eefa4ca_0_20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89eefa4ca_0_20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3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6000894" y="2883029"/>
            <a:ext cx="2664333" cy="2049303"/>
            <a:chOff x="6000894" y="2883029"/>
            <a:chExt cx="2664333" cy="2049303"/>
          </a:xfrm>
        </p:grpSpPr>
        <p:sp>
          <p:nvSpPr>
            <p:cNvPr id="10" name="Google Shape;10;p2"/>
            <p:cNvSpPr/>
            <p:nvPr/>
          </p:nvSpPr>
          <p:spPr>
            <a:xfrm>
              <a:off x="6000894" y="2883029"/>
              <a:ext cx="2412900" cy="18324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&lt;&lt;</a:t>
              </a:r>
              <a:endParaRPr/>
            </a:p>
          </p:txBody>
        </p:sp>
        <p:sp>
          <p:nvSpPr>
            <p:cNvPr id="11" name="Google Shape;11;p2"/>
            <p:cNvSpPr/>
            <p:nvPr/>
          </p:nvSpPr>
          <p:spPr>
            <a:xfrm>
              <a:off x="8294727" y="4589432"/>
              <a:ext cx="370500" cy="3429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p:nvPr/>
        </p:nvSpPr>
        <p:spPr>
          <a:xfrm>
            <a:off x="938700" y="772746"/>
            <a:ext cx="7266600" cy="373535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7179523" y="3474524"/>
            <a:ext cx="1025780" cy="1033573"/>
            <a:chOff x="7179523" y="3474524"/>
            <a:chExt cx="1025780" cy="1033573"/>
          </a:xfrm>
        </p:grpSpPr>
        <p:grpSp>
          <p:nvGrpSpPr>
            <p:cNvPr id="14" name="Google Shape;14;p2"/>
            <p:cNvGrpSpPr/>
            <p:nvPr/>
          </p:nvGrpSpPr>
          <p:grpSpPr>
            <a:xfrm>
              <a:off x="7501365" y="3754028"/>
              <a:ext cx="703938" cy="754070"/>
              <a:chOff x="7866900" y="3775225"/>
              <a:chExt cx="1277100" cy="1368300"/>
            </a:xfrm>
          </p:grpSpPr>
          <p:cxnSp>
            <p:nvCxnSpPr>
              <p:cNvPr id="15" name="Google Shape;15;p2"/>
              <p:cNvCxnSpPr/>
              <p:nvPr/>
            </p:nvCxnSpPr>
            <p:spPr>
              <a:xfrm>
                <a:off x="7866900" y="3775225"/>
                <a:ext cx="0" cy="13683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16;p2"/>
              <p:cNvCxnSpPr/>
              <p:nvPr/>
            </p:nvCxnSpPr>
            <p:spPr>
              <a:xfrm rot="10800000">
                <a:off x="7866900" y="3775225"/>
                <a:ext cx="1277100" cy="0"/>
              </a:xfrm>
              <a:prstGeom prst="straightConnector1">
                <a:avLst/>
              </a:prstGeom>
              <a:noFill/>
              <a:ln w="9525" cap="flat" cmpd="sng">
                <a:solidFill>
                  <a:schemeClr val="dk2"/>
                </a:solidFill>
                <a:prstDash val="solid"/>
                <a:round/>
                <a:headEnd type="none" w="med" len="med"/>
                <a:tailEnd type="none" w="med" len="med"/>
              </a:ln>
            </p:spPr>
          </p:cxnSp>
        </p:grpSp>
        <p:sp>
          <p:nvSpPr>
            <p:cNvPr id="17" name="Google Shape;17;p2"/>
            <p:cNvSpPr/>
            <p:nvPr/>
          </p:nvSpPr>
          <p:spPr>
            <a:xfrm rot="10800000">
              <a:off x="7372141" y="3635919"/>
              <a:ext cx="258600" cy="23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79523" y="3474524"/>
              <a:ext cx="133800" cy="1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59900" y="704501"/>
            <a:ext cx="941624" cy="889726"/>
            <a:chOff x="789079" y="491347"/>
            <a:chExt cx="941624" cy="889726"/>
          </a:xfrm>
        </p:grpSpPr>
        <p:grpSp>
          <p:nvGrpSpPr>
            <p:cNvPr id="20" name="Google Shape;20;p2"/>
            <p:cNvGrpSpPr/>
            <p:nvPr/>
          </p:nvGrpSpPr>
          <p:grpSpPr>
            <a:xfrm rot="10800000">
              <a:off x="938708" y="635399"/>
              <a:ext cx="470484" cy="466317"/>
              <a:chOff x="7866900" y="3775225"/>
              <a:chExt cx="1277100" cy="1368300"/>
            </a:xfrm>
          </p:grpSpPr>
          <p:cxnSp>
            <p:nvCxnSpPr>
              <p:cNvPr id="21" name="Google Shape;21;p2"/>
              <p:cNvCxnSpPr/>
              <p:nvPr/>
            </p:nvCxnSpPr>
            <p:spPr>
              <a:xfrm>
                <a:off x="7866900" y="3775225"/>
                <a:ext cx="0" cy="13683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p2"/>
              <p:cNvCxnSpPr/>
              <p:nvPr/>
            </p:nvCxnSpPr>
            <p:spPr>
              <a:xfrm rot="10800000">
                <a:off x="7866900" y="3775225"/>
                <a:ext cx="1277100" cy="0"/>
              </a:xfrm>
              <a:prstGeom prst="straightConnector1">
                <a:avLst/>
              </a:prstGeom>
              <a:noFill/>
              <a:ln w="9525" cap="flat" cmpd="sng">
                <a:solidFill>
                  <a:schemeClr val="dk2"/>
                </a:solidFill>
                <a:prstDash val="solid"/>
                <a:round/>
                <a:headEnd type="none" w="med" len="med"/>
                <a:tailEnd type="none" w="med" len="med"/>
              </a:ln>
            </p:spPr>
          </p:cxnSp>
        </p:grpSp>
        <p:sp>
          <p:nvSpPr>
            <p:cNvPr id="23" name="Google Shape;23;p2"/>
            <p:cNvSpPr/>
            <p:nvPr/>
          </p:nvSpPr>
          <p:spPr>
            <a:xfrm>
              <a:off x="1279485" y="980578"/>
              <a:ext cx="258600" cy="23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1596903" y="1257173"/>
              <a:ext cx="133800" cy="1239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9079" y="491347"/>
              <a:ext cx="303900" cy="28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0800000">
            <a:off x="8006292" y="446803"/>
            <a:ext cx="400500" cy="370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9900" y="4256098"/>
            <a:ext cx="555300" cy="5091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txBox="1">
            <a:spLocks noGrp="1"/>
          </p:cNvSpPr>
          <p:nvPr>
            <p:ph type="title"/>
          </p:nvPr>
        </p:nvSpPr>
        <p:spPr>
          <a:xfrm>
            <a:off x="1103250" y="1632125"/>
            <a:ext cx="6937500" cy="1429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8800">
                <a:solidFill>
                  <a:schemeClr val="accent1"/>
                </a:solidFill>
              </a:defRPr>
            </a:lvl1pPr>
            <a:lvl2pPr lvl="1">
              <a:spcBef>
                <a:spcPts val="0"/>
              </a:spcBef>
              <a:spcAft>
                <a:spcPts val="0"/>
              </a:spcAft>
              <a:buNone/>
              <a:defRPr sz="8800"/>
            </a:lvl2pPr>
            <a:lvl3pPr lvl="2">
              <a:spcBef>
                <a:spcPts val="0"/>
              </a:spcBef>
              <a:spcAft>
                <a:spcPts val="0"/>
              </a:spcAft>
              <a:buNone/>
              <a:defRPr sz="8800"/>
            </a:lvl3pPr>
            <a:lvl4pPr lvl="3">
              <a:spcBef>
                <a:spcPts val="0"/>
              </a:spcBef>
              <a:spcAft>
                <a:spcPts val="0"/>
              </a:spcAft>
              <a:buNone/>
              <a:defRPr sz="8800"/>
            </a:lvl4pPr>
            <a:lvl5pPr lvl="4">
              <a:spcBef>
                <a:spcPts val="0"/>
              </a:spcBef>
              <a:spcAft>
                <a:spcPts val="0"/>
              </a:spcAft>
              <a:buNone/>
              <a:defRPr sz="8800"/>
            </a:lvl5pPr>
            <a:lvl6pPr lvl="5">
              <a:spcBef>
                <a:spcPts val="0"/>
              </a:spcBef>
              <a:spcAft>
                <a:spcPts val="0"/>
              </a:spcAft>
              <a:buNone/>
              <a:defRPr sz="8800"/>
            </a:lvl6pPr>
            <a:lvl7pPr lvl="6">
              <a:spcBef>
                <a:spcPts val="0"/>
              </a:spcBef>
              <a:spcAft>
                <a:spcPts val="0"/>
              </a:spcAft>
              <a:buNone/>
              <a:defRPr sz="8800"/>
            </a:lvl7pPr>
            <a:lvl8pPr lvl="7">
              <a:spcBef>
                <a:spcPts val="0"/>
              </a:spcBef>
              <a:spcAft>
                <a:spcPts val="0"/>
              </a:spcAft>
              <a:buNone/>
              <a:defRPr sz="8800"/>
            </a:lvl8pPr>
            <a:lvl9pPr lvl="8">
              <a:spcBef>
                <a:spcPts val="0"/>
              </a:spcBef>
              <a:spcAft>
                <a:spcPts val="0"/>
              </a:spcAft>
              <a:buNone/>
              <a:defRPr sz="8800"/>
            </a:lvl9pPr>
          </a:lstStyle>
          <a:p>
            <a:endParaRPr/>
          </a:p>
        </p:txBody>
      </p:sp>
      <p:sp>
        <p:nvSpPr>
          <p:cNvPr id="29" name="Google Shape;29;p2"/>
          <p:cNvSpPr txBox="1">
            <a:spLocks noGrp="1"/>
          </p:cNvSpPr>
          <p:nvPr>
            <p:ph type="subTitle" idx="1"/>
          </p:nvPr>
        </p:nvSpPr>
        <p:spPr>
          <a:xfrm>
            <a:off x="1375350" y="2958825"/>
            <a:ext cx="6393300" cy="48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latin typeface="Courier Prime"/>
                <a:ea typeface="Courier Prime"/>
                <a:cs typeface="Courier Prime"/>
                <a:sym typeface="Courier Prime"/>
              </a:defRPr>
            </a:lvl1pPr>
            <a:lvl2pPr lvl="1">
              <a:lnSpc>
                <a:spcPct val="100000"/>
              </a:lnSpc>
              <a:spcBef>
                <a:spcPts val="0"/>
              </a:spcBef>
              <a:spcAft>
                <a:spcPts val="0"/>
              </a:spcAft>
              <a:buNone/>
              <a:defRPr>
                <a:latin typeface="Courier Prime"/>
                <a:ea typeface="Courier Prime"/>
                <a:cs typeface="Courier Prime"/>
                <a:sym typeface="Courier Prime"/>
              </a:defRPr>
            </a:lvl2pPr>
            <a:lvl3pPr lvl="2">
              <a:lnSpc>
                <a:spcPct val="100000"/>
              </a:lnSpc>
              <a:spcBef>
                <a:spcPts val="0"/>
              </a:spcBef>
              <a:spcAft>
                <a:spcPts val="0"/>
              </a:spcAft>
              <a:buNone/>
              <a:defRPr>
                <a:latin typeface="Courier Prime"/>
                <a:ea typeface="Courier Prime"/>
                <a:cs typeface="Courier Prime"/>
                <a:sym typeface="Courier Prime"/>
              </a:defRPr>
            </a:lvl3pPr>
            <a:lvl4pPr lvl="3">
              <a:lnSpc>
                <a:spcPct val="100000"/>
              </a:lnSpc>
              <a:spcBef>
                <a:spcPts val="0"/>
              </a:spcBef>
              <a:spcAft>
                <a:spcPts val="0"/>
              </a:spcAft>
              <a:buNone/>
              <a:defRPr>
                <a:latin typeface="Courier Prime"/>
                <a:ea typeface="Courier Prime"/>
                <a:cs typeface="Courier Prime"/>
                <a:sym typeface="Courier Prime"/>
              </a:defRPr>
            </a:lvl4pPr>
            <a:lvl5pPr lvl="4">
              <a:lnSpc>
                <a:spcPct val="100000"/>
              </a:lnSpc>
              <a:spcBef>
                <a:spcPts val="0"/>
              </a:spcBef>
              <a:spcAft>
                <a:spcPts val="0"/>
              </a:spcAft>
              <a:buNone/>
              <a:defRPr>
                <a:latin typeface="Courier Prime"/>
                <a:ea typeface="Courier Prime"/>
                <a:cs typeface="Courier Prime"/>
                <a:sym typeface="Courier Prime"/>
              </a:defRPr>
            </a:lvl5pPr>
            <a:lvl6pPr lvl="5">
              <a:lnSpc>
                <a:spcPct val="100000"/>
              </a:lnSpc>
              <a:spcBef>
                <a:spcPts val="0"/>
              </a:spcBef>
              <a:spcAft>
                <a:spcPts val="0"/>
              </a:spcAft>
              <a:buNone/>
              <a:defRPr>
                <a:latin typeface="Courier Prime"/>
                <a:ea typeface="Courier Prime"/>
                <a:cs typeface="Courier Prime"/>
                <a:sym typeface="Courier Prime"/>
              </a:defRPr>
            </a:lvl6pPr>
            <a:lvl7pPr lvl="6">
              <a:lnSpc>
                <a:spcPct val="100000"/>
              </a:lnSpc>
              <a:spcBef>
                <a:spcPts val="0"/>
              </a:spcBef>
              <a:spcAft>
                <a:spcPts val="0"/>
              </a:spcAft>
              <a:buNone/>
              <a:defRPr>
                <a:latin typeface="Courier Prime"/>
                <a:ea typeface="Courier Prime"/>
                <a:cs typeface="Courier Prime"/>
                <a:sym typeface="Courier Prime"/>
              </a:defRPr>
            </a:lvl7pPr>
            <a:lvl8pPr lvl="7">
              <a:lnSpc>
                <a:spcPct val="100000"/>
              </a:lnSpc>
              <a:spcBef>
                <a:spcPts val="0"/>
              </a:spcBef>
              <a:spcAft>
                <a:spcPts val="0"/>
              </a:spcAft>
              <a:buNone/>
              <a:defRPr>
                <a:latin typeface="Courier Prime"/>
                <a:ea typeface="Courier Prime"/>
                <a:cs typeface="Courier Prime"/>
                <a:sym typeface="Courier Prime"/>
              </a:defRPr>
            </a:lvl8pPr>
            <a:lvl9pPr lvl="8">
              <a:lnSpc>
                <a:spcPct val="100000"/>
              </a:lnSpc>
              <a:spcBef>
                <a:spcPts val="0"/>
              </a:spcBef>
              <a:spcAft>
                <a:spcPts val="0"/>
              </a:spcAft>
              <a:buNone/>
              <a:defRPr>
                <a:latin typeface="Courier Prime"/>
                <a:ea typeface="Courier Prime"/>
                <a:cs typeface="Courier Prime"/>
                <a:sym typeface="Courier Prim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2">
    <p:bg>
      <p:bgPr>
        <a:solidFill>
          <a:schemeClr val="accent6"/>
        </a:solidFill>
        <a:effectLst/>
      </p:bgPr>
    </p:bg>
    <p:spTree>
      <p:nvGrpSpPr>
        <p:cNvPr id="1" name="Shape 13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4">
    <p:bg>
      <p:bgPr>
        <a:solidFill>
          <a:schemeClr val="accent6"/>
        </a:solidFill>
        <a:effectLst/>
      </p:bgPr>
    </p:bg>
    <p:spTree>
      <p:nvGrpSpPr>
        <p:cNvPr id="1" name="Shape 134"/>
        <p:cNvGrpSpPr/>
        <p:nvPr/>
      </p:nvGrpSpPr>
      <p:grpSpPr>
        <a:xfrm>
          <a:off x="0" y="0"/>
          <a:ext cx="0" cy="0"/>
          <a:chOff x="0" y="0"/>
          <a:chExt cx="0" cy="0"/>
        </a:xfrm>
      </p:grpSpPr>
      <p:sp>
        <p:nvSpPr>
          <p:cNvPr id="135" name="Google Shape;135;p15"/>
          <p:cNvSpPr txBox="1">
            <a:spLocks noGrp="1"/>
          </p:cNvSpPr>
          <p:nvPr>
            <p:ph type="title"/>
          </p:nvPr>
        </p:nvSpPr>
        <p:spPr>
          <a:xfrm>
            <a:off x="638700" y="597380"/>
            <a:ext cx="7866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3100"/>
              <a:buNone/>
              <a:defRPr sz="3100">
                <a:solidFill>
                  <a:schemeClr val="accent1"/>
                </a:solidFill>
              </a:defRPr>
            </a:lvl2pPr>
            <a:lvl3pPr lvl="2" algn="ctr" rtl="0">
              <a:spcBef>
                <a:spcPts val="0"/>
              </a:spcBef>
              <a:spcAft>
                <a:spcPts val="0"/>
              </a:spcAft>
              <a:buClr>
                <a:schemeClr val="accent1"/>
              </a:buClr>
              <a:buSzPts val="3100"/>
              <a:buNone/>
              <a:defRPr sz="3100">
                <a:solidFill>
                  <a:schemeClr val="accent1"/>
                </a:solidFill>
              </a:defRPr>
            </a:lvl3pPr>
            <a:lvl4pPr lvl="3" algn="ctr" rtl="0">
              <a:spcBef>
                <a:spcPts val="0"/>
              </a:spcBef>
              <a:spcAft>
                <a:spcPts val="0"/>
              </a:spcAft>
              <a:buClr>
                <a:schemeClr val="accent1"/>
              </a:buClr>
              <a:buSzPts val="3100"/>
              <a:buNone/>
              <a:defRPr sz="3100">
                <a:solidFill>
                  <a:schemeClr val="accent1"/>
                </a:solidFill>
              </a:defRPr>
            </a:lvl4pPr>
            <a:lvl5pPr lvl="4" algn="ctr" rtl="0">
              <a:spcBef>
                <a:spcPts val="0"/>
              </a:spcBef>
              <a:spcAft>
                <a:spcPts val="0"/>
              </a:spcAft>
              <a:buClr>
                <a:schemeClr val="accent1"/>
              </a:buClr>
              <a:buSzPts val="3100"/>
              <a:buNone/>
              <a:defRPr sz="3100">
                <a:solidFill>
                  <a:schemeClr val="accent1"/>
                </a:solidFill>
              </a:defRPr>
            </a:lvl5pPr>
            <a:lvl6pPr lvl="5" algn="ctr" rtl="0">
              <a:spcBef>
                <a:spcPts val="0"/>
              </a:spcBef>
              <a:spcAft>
                <a:spcPts val="0"/>
              </a:spcAft>
              <a:buClr>
                <a:schemeClr val="accent1"/>
              </a:buClr>
              <a:buSzPts val="3100"/>
              <a:buNone/>
              <a:defRPr sz="3100">
                <a:solidFill>
                  <a:schemeClr val="accent1"/>
                </a:solidFill>
              </a:defRPr>
            </a:lvl6pPr>
            <a:lvl7pPr lvl="6" algn="ctr" rtl="0">
              <a:spcBef>
                <a:spcPts val="0"/>
              </a:spcBef>
              <a:spcAft>
                <a:spcPts val="0"/>
              </a:spcAft>
              <a:buClr>
                <a:schemeClr val="accent1"/>
              </a:buClr>
              <a:buSzPts val="3100"/>
              <a:buNone/>
              <a:defRPr sz="3100">
                <a:solidFill>
                  <a:schemeClr val="accent1"/>
                </a:solidFill>
              </a:defRPr>
            </a:lvl7pPr>
            <a:lvl8pPr lvl="7" algn="ctr" rtl="0">
              <a:spcBef>
                <a:spcPts val="0"/>
              </a:spcBef>
              <a:spcAft>
                <a:spcPts val="0"/>
              </a:spcAft>
              <a:buClr>
                <a:schemeClr val="accent1"/>
              </a:buClr>
              <a:buSzPts val="3100"/>
              <a:buNone/>
              <a:defRPr sz="3100">
                <a:solidFill>
                  <a:schemeClr val="accent1"/>
                </a:solidFill>
              </a:defRPr>
            </a:lvl8pPr>
            <a:lvl9pPr lvl="8" algn="ctr" rtl="0">
              <a:spcBef>
                <a:spcPts val="0"/>
              </a:spcBef>
              <a:spcAft>
                <a:spcPts val="0"/>
              </a:spcAft>
              <a:buClr>
                <a:schemeClr val="accent1"/>
              </a:buClr>
              <a:buSzPts val="3100"/>
              <a:buNone/>
              <a:defRPr sz="3100">
                <a:solidFill>
                  <a:schemeClr val="accent1"/>
                </a:solidFill>
              </a:defRPr>
            </a:lvl9pPr>
          </a:lstStyle>
          <a:p>
            <a:endParaRPr/>
          </a:p>
        </p:txBody>
      </p:sp>
      <p:sp>
        <p:nvSpPr>
          <p:cNvPr id="136" name="Google Shape;136;p15"/>
          <p:cNvSpPr/>
          <p:nvPr/>
        </p:nvSpPr>
        <p:spPr>
          <a:xfrm>
            <a:off x="0" y="4818625"/>
            <a:ext cx="9144000" cy="34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5"/>
          <p:cNvGrpSpPr/>
          <p:nvPr/>
        </p:nvGrpSpPr>
        <p:grpSpPr>
          <a:xfrm flipH="1">
            <a:off x="8606426" y="111885"/>
            <a:ext cx="436701" cy="436652"/>
            <a:chOff x="189638" y="194212"/>
            <a:chExt cx="1170153" cy="1170022"/>
          </a:xfrm>
        </p:grpSpPr>
        <p:sp>
          <p:nvSpPr>
            <p:cNvPr id="138" name="Google Shape;138;p15"/>
            <p:cNvSpPr/>
            <p:nvPr/>
          </p:nvSpPr>
          <p:spPr>
            <a:xfrm rot="5400000">
              <a:off x="316088" y="320534"/>
              <a:ext cx="754800" cy="7548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rot="-5400000" flipH="1">
              <a:off x="189638" y="194212"/>
              <a:ext cx="754800" cy="75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40" name="Google Shape;140;p15"/>
            <p:cNvSpPr/>
            <p:nvPr/>
          </p:nvSpPr>
          <p:spPr>
            <a:xfrm rot="-5400000" flipH="1">
              <a:off x="1147091" y="1151533"/>
              <a:ext cx="212700" cy="21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41" name="Google Shape;141;p15"/>
          <p:cNvGrpSpPr/>
          <p:nvPr/>
        </p:nvGrpSpPr>
        <p:grpSpPr>
          <a:xfrm rot="5400000">
            <a:off x="-134071" y="4640359"/>
            <a:ext cx="652248" cy="387258"/>
            <a:chOff x="7974883" y="3893922"/>
            <a:chExt cx="996864" cy="591866"/>
          </a:xfrm>
        </p:grpSpPr>
        <p:grpSp>
          <p:nvGrpSpPr>
            <p:cNvPr id="142" name="Google Shape;142;p15"/>
            <p:cNvGrpSpPr/>
            <p:nvPr/>
          </p:nvGrpSpPr>
          <p:grpSpPr>
            <a:xfrm>
              <a:off x="8096559" y="3915279"/>
              <a:ext cx="875188" cy="570509"/>
              <a:chOff x="7704383" y="3682191"/>
              <a:chExt cx="1063800" cy="599400"/>
            </a:xfrm>
          </p:grpSpPr>
          <p:cxnSp>
            <p:nvCxnSpPr>
              <p:cNvPr id="143" name="Google Shape;143;p15"/>
              <p:cNvCxnSpPr/>
              <p:nvPr/>
            </p:nvCxnSpPr>
            <p:spPr>
              <a:xfrm rot="5400000">
                <a:off x="7405016" y="3981891"/>
                <a:ext cx="599400" cy="0"/>
              </a:xfrm>
              <a:prstGeom prst="straightConnector1">
                <a:avLst/>
              </a:prstGeom>
              <a:noFill/>
              <a:ln w="9525" cap="flat" cmpd="sng">
                <a:solidFill>
                  <a:schemeClr val="dk2"/>
                </a:solidFill>
                <a:prstDash val="solid"/>
                <a:round/>
                <a:headEnd type="none" w="med" len="med"/>
                <a:tailEnd type="none" w="med" len="med"/>
              </a:ln>
            </p:spPr>
          </p:cxnSp>
          <p:cxnSp>
            <p:nvCxnSpPr>
              <p:cNvPr id="144" name="Google Shape;144;p15"/>
              <p:cNvCxnSpPr/>
              <p:nvPr/>
            </p:nvCxnSpPr>
            <p:spPr>
              <a:xfrm>
                <a:off x="8236283" y="3243318"/>
                <a:ext cx="0" cy="1063800"/>
              </a:xfrm>
              <a:prstGeom prst="straightConnector1">
                <a:avLst/>
              </a:prstGeom>
              <a:noFill/>
              <a:ln w="9525" cap="flat" cmpd="sng">
                <a:solidFill>
                  <a:schemeClr val="dk2"/>
                </a:solidFill>
                <a:prstDash val="solid"/>
                <a:round/>
                <a:headEnd type="none" w="med" len="med"/>
                <a:tailEnd type="none" w="med" len="med"/>
              </a:ln>
            </p:spPr>
          </p:cxnSp>
        </p:grpSp>
        <p:sp>
          <p:nvSpPr>
            <p:cNvPr id="145" name="Google Shape;145;p15"/>
            <p:cNvSpPr/>
            <p:nvPr/>
          </p:nvSpPr>
          <p:spPr>
            <a:xfrm rot="10800000">
              <a:off x="7974883" y="3893922"/>
              <a:ext cx="242100" cy="22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bg>
      <p:bgPr>
        <a:solidFill>
          <a:schemeClr val="accent1"/>
        </a:solidFill>
        <a:effectLst/>
      </p:bgPr>
    </p:bg>
    <p:spTree>
      <p:nvGrpSpPr>
        <p:cNvPr id="1" name="Shape 160"/>
        <p:cNvGrpSpPr/>
        <p:nvPr/>
      </p:nvGrpSpPr>
      <p:grpSpPr>
        <a:xfrm>
          <a:off x="0" y="0"/>
          <a:ext cx="0" cy="0"/>
          <a:chOff x="0" y="0"/>
          <a:chExt cx="0" cy="0"/>
        </a:xfrm>
      </p:grpSpPr>
      <p:grpSp>
        <p:nvGrpSpPr>
          <p:cNvPr id="161" name="Google Shape;161;p17"/>
          <p:cNvGrpSpPr/>
          <p:nvPr/>
        </p:nvGrpSpPr>
        <p:grpSpPr>
          <a:xfrm>
            <a:off x="5958914" y="2982115"/>
            <a:ext cx="2790586" cy="1915705"/>
            <a:chOff x="5958914" y="2982116"/>
            <a:chExt cx="2189475" cy="1683950"/>
          </a:xfrm>
        </p:grpSpPr>
        <p:sp>
          <p:nvSpPr>
            <p:cNvPr id="162" name="Google Shape;162;p17"/>
            <p:cNvSpPr/>
            <p:nvPr/>
          </p:nvSpPr>
          <p:spPr>
            <a:xfrm>
              <a:off x="5958914" y="2982116"/>
              <a:ext cx="1982700" cy="150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7843889" y="4384366"/>
              <a:ext cx="304500" cy="281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7"/>
          <p:cNvSpPr/>
          <p:nvPr/>
        </p:nvSpPr>
        <p:spPr>
          <a:xfrm>
            <a:off x="1066800" y="809400"/>
            <a:ext cx="7010400" cy="3524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txBox="1">
            <a:spLocks noGrp="1"/>
          </p:cNvSpPr>
          <p:nvPr>
            <p:ph type="title"/>
          </p:nvPr>
        </p:nvSpPr>
        <p:spPr>
          <a:xfrm>
            <a:off x="1739100" y="1292575"/>
            <a:ext cx="5665800" cy="2168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CC6461"/>
              </a:buClr>
              <a:buSzPts val="3200"/>
              <a:buFont typeface="Montserrat SemiBold"/>
              <a:buNone/>
              <a:defRPr sz="2800">
                <a:solidFill>
                  <a:srgbClr val="CC6461"/>
                </a:solidFill>
                <a:latin typeface="Montserrat SemiBold"/>
                <a:ea typeface="Montserrat SemiBold"/>
                <a:cs typeface="Montserrat SemiBold"/>
                <a:sym typeface="Montserrat SemiBold"/>
              </a:defRPr>
            </a:lvl1pPr>
            <a:lvl2pPr lvl="1" algn="ctr" rtl="0">
              <a:spcBef>
                <a:spcPts val="0"/>
              </a:spcBef>
              <a:spcAft>
                <a:spcPts val="0"/>
              </a:spcAft>
              <a:buClr>
                <a:srgbClr val="CC6461"/>
              </a:buClr>
              <a:buSzPts val="2800"/>
              <a:buNone/>
              <a:defRPr sz="2800">
                <a:solidFill>
                  <a:srgbClr val="CC6461"/>
                </a:solidFill>
              </a:defRPr>
            </a:lvl2pPr>
            <a:lvl3pPr lvl="2" algn="ctr" rtl="0">
              <a:spcBef>
                <a:spcPts val="0"/>
              </a:spcBef>
              <a:spcAft>
                <a:spcPts val="0"/>
              </a:spcAft>
              <a:buClr>
                <a:srgbClr val="CC6461"/>
              </a:buClr>
              <a:buSzPts val="2800"/>
              <a:buNone/>
              <a:defRPr sz="2800">
                <a:solidFill>
                  <a:srgbClr val="CC6461"/>
                </a:solidFill>
              </a:defRPr>
            </a:lvl3pPr>
            <a:lvl4pPr lvl="3" algn="ctr" rtl="0">
              <a:spcBef>
                <a:spcPts val="0"/>
              </a:spcBef>
              <a:spcAft>
                <a:spcPts val="0"/>
              </a:spcAft>
              <a:buClr>
                <a:srgbClr val="CC6461"/>
              </a:buClr>
              <a:buSzPts val="2800"/>
              <a:buNone/>
              <a:defRPr sz="2800">
                <a:solidFill>
                  <a:srgbClr val="CC6461"/>
                </a:solidFill>
              </a:defRPr>
            </a:lvl4pPr>
            <a:lvl5pPr lvl="4" algn="ctr" rtl="0">
              <a:spcBef>
                <a:spcPts val="0"/>
              </a:spcBef>
              <a:spcAft>
                <a:spcPts val="0"/>
              </a:spcAft>
              <a:buClr>
                <a:srgbClr val="CC6461"/>
              </a:buClr>
              <a:buSzPts val="2800"/>
              <a:buNone/>
              <a:defRPr sz="2800">
                <a:solidFill>
                  <a:srgbClr val="CC6461"/>
                </a:solidFill>
              </a:defRPr>
            </a:lvl5pPr>
            <a:lvl6pPr lvl="5" algn="ctr" rtl="0">
              <a:spcBef>
                <a:spcPts val="0"/>
              </a:spcBef>
              <a:spcAft>
                <a:spcPts val="0"/>
              </a:spcAft>
              <a:buClr>
                <a:srgbClr val="CC6461"/>
              </a:buClr>
              <a:buSzPts val="2800"/>
              <a:buNone/>
              <a:defRPr sz="2800">
                <a:solidFill>
                  <a:srgbClr val="CC6461"/>
                </a:solidFill>
              </a:defRPr>
            </a:lvl6pPr>
            <a:lvl7pPr lvl="6" algn="ctr" rtl="0">
              <a:spcBef>
                <a:spcPts val="0"/>
              </a:spcBef>
              <a:spcAft>
                <a:spcPts val="0"/>
              </a:spcAft>
              <a:buClr>
                <a:srgbClr val="CC6461"/>
              </a:buClr>
              <a:buSzPts val="2800"/>
              <a:buNone/>
              <a:defRPr sz="2800">
                <a:solidFill>
                  <a:srgbClr val="CC6461"/>
                </a:solidFill>
              </a:defRPr>
            </a:lvl7pPr>
            <a:lvl8pPr lvl="7" algn="ctr" rtl="0">
              <a:spcBef>
                <a:spcPts val="0"/>
              </a:spcBef>
              <a:spcAft>
                <a:spcPts val="0"/>
              </a:spcAft>
              <a:buClr>
                <a:srgbClr val="CC6461"/>
              </a:buClr>
              <a:buSzPts val="2800"/>
              <a:buNone/>
              <a:defRPr sz="2800">
                <a:solidFill>
                  <a:srgbClr val="CC6461"/>
                </a:solidFill>
              </a:defRPr>
            </a:lvl8pPr>
            <a:lvl9pPr lvl="8" algn="ctr" rtl="0">
              <a:spcBef>
                <a:spcPts val="0"/>
              </a:spcBef>
              <a:spcAft>
                <a:spcPts val="0"/>
              </a:spcAft>
              <a:buClr>
                <a:srgbClr val="CC6461"/>
              </a:buClr>
              <a:buSzPts val="2800"/>
              <a:buNone/>
              <a:defRPr sz="2800">
                <a:solidFill>
                  <a:srgbClr val="CC6461"/>
                </a:solidFill>
              </a:defRPr>
            </a:lvl9pPr>
          </a:lstStyle>
          <a:p>
            <a:endParaRPr/>
          </a:p>
        </p:txBody>
      </p:sp>
      <p:sp>
        <p:nvSpPr>
          <p:cNvPr id="166" name="Google Shape;166;p17"/>
          <p:cNvSpPr txBox="1">
            <a:spLocks noGrp="1"/>
          </p:cNvSpPr>
          <p:nvPr>
            <p:ph type="title" idx="2"/>
          </p:nvPr>
        </p:nvSpPr>
        <p:spPr>
          <a:xfrm>
            <a:off x="2017250" y="3395400"/>
            <a:ext cx="5109600" cy="756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3"/>
              </a:buClr>
              <a:buSzPts val="1400"/>
              <a:buFont typeface="Courier Prime"/>
              <a:buNone/>
              <a:defRPr sz="1900">
                <a:solidFill>
                  <a:srgbClr val="666666"/>
                </a:solidFill>
                <a:latin typeface="Courier Prime"/>
                <a:ea typeface="Courier Prime"/>
                <a:cs typeface="Courier Prime"/>
                <a:sym typeface="Courier Prime"/>
              </a:defRPr>
            </a:lvl1pPr>
            <a:lvl2pPr lvl="1"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2pPr>
            <a:lvl3pPr lvl="2"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3pPr>
            <a:lvl4pPr lvl="3"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4pPr>
            <a:lvl5pPr lvl="4"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5pPr>
            <a:lvl6pPr lvl="5"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6pPr>
            <a:lvl7pPr lvl="6"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7pPr>
            <a:lvl8pPr lvl="7"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8pPr>
            <a:lvl9pPr lvl="8" algn="ctr" rtl="0">
              <a:spcBef>
                <a:spcPts val="0"/>
              </a:spcBef>
              <a:spcAft>
                <a:spcPts val="0"/>
              </a:spcAft>
              <a:buClr>
                <a:schemeClr val="accent3"/>
              </a:buClr>
              <a:buSzPts val="1400"/>
              <a:buFont typeface="Courier Prime"/>
              <a:buNone/>
              <a:defRPr sz="1400">
                <a:solidFill>
                  <a:schemeClr val="accent3"/>
                </a:solidFill>
                <a:latin typeface="Courier Prime"/>
                <a:ea typeface="Courier Prime"/>
                <a:cs typeface="Courier Prime"/>
                <a:sym typeface="Courier Prim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2">
    <p:bg>
      <p:bgPr>
        <a:solidFill>
          <a:schemeClr val="accent6"/>
        </a:solidFill>
        <a:effectLst/>
      </p:bgPr>
    </p:bg>
    <p:spTree>
      <p:nvGrpSpPr>
        <p:cNvPr id="1" name="Shape 186"/>
        <p:cNvGrpSpPr/>
        <p:nvPr/>
      </p:nvGrpSpPr>
      <p:grpSpPr>
        <a:xfrm>
          <a:off x="0" y="0"/>
          <a:ext cx="0" cy="0"/>
          <a:chOff x="0" y="0"/>
          <a:chExt cx="0" cy="0"/>
        </a:xfrm>
      </p:grpSpPr>
      <p:sp>
        <p:nvSpPr>
          <p:cNvPr id="187" name="Google Shape;187;p19"/>
          <p:cNvSpPr/>
          <p:nvPr/>
        </p:nvSpPr>
        <p:spPr>
          <a:xfrm rot="10800000">
            <a:off x="5432400" y="502550"/>
            <a:ext cx="3711600" cy="4644900"/>
          </a:xfrm>
          <a:prstGeom prst="rect">
            <a:avLst/>
          </a:prstGeom>
          <a:solidFill>
            <a:srgbClr val="CC6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88" name="Google Shape;188;p19"/>
          <p:cNvGrpSpPr/>
          <p:nvPr/>
        </p:nvGrpSpPr>
        <p:grpSpPr>
          <a:xfrm>
            <a:off x="5108278" y="168250"/>
            <a:ext cx="1731893" cy="1404475"/>
            <a:chOff x="5108278" y="168250"/>
            <a:chExt cx="1731893" cy="1404475"/>
          </a:xfrm>
        </p:grpSpPr>
        <p:sp>
          <p:nvSpPr>
            <p:cNvPr id="189" name="Google Shape;189;p19"/>
            <p:cNvSpPr/>
            <p:nvPr/>
          </p:nvSpPr>
          <p:spPr>
            <a:xfrm rot="10800000">
              <a:off x="5284671" y="346025"/>
              <a:ext cx="1555500" cy="1226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9"/>
            <p:cNvSpPr/>
            <p:nvPr/>
          </p:nvSpPr>
          <p:spPr>
            <a:xfrm rot="10800000">
              <a:off x="5108278" y="168250"/>
              <a:ext cx="254700" cy="254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19"/>
          <p:cNvSpPr txBox="1">
            <a:spLocks noGrp="1"/>
          </p:cNvSpPr>
          <p:nvPr>
            <p:ph type="ctrTitle"/>
          </p:nvPr>
        </p:nvSpPr>
        <p:spPr>
          <a:xfrm>
            <a:off x="714575" y="619725"/>
            <a:ext cx="4458300" cy="232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6000"/>
              <a:buFont typeface="Montserrat SemiBold"/>
              <a:buNone/>
              <a:defRPr sz="6000">
                <a:solidFill>
                  <a:schemeClr val="accent1"/>
                </a:solidFill>
                <a:latin typeface="Montserrat SemiBold"/>
                <a:ea typeface="Montserrat SemiBold"/>
                <a:cs typeface="Montserrat SemiBold"/>
                <a:sym typeface="Montserrat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2" name="Google Shape;192;p19"/>
          <p:cNvSpPr txBox="1">
            <a:spLocks noGrp="1"/>
          </p:cNvSpPr>
          <p:nvPr>
            <p:ph type="subTitle" idx="1"/>
          </p:nvPr>
        </p:nvSpPr>
        <p:spPr>
          <a:xfrm>
            <a:off x="714600" y="2757925"/>
            <a:ext cx="4274700" cy="17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Font typeface="Courier Prime"/>
              <a:buNone/>
              <a:defRPr sz="1600">
                <a:solidFill>
                  <a:schemeClr val="accent3"/>
                </a:solidFill>
                <a:latin typeface="Courier Prime"/>
                <a:ea typeface="Courier Prime"/>
                <a:cs typeface="Courier Prime"/>
                <a:sym typeface="Courier Prim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7">
    <p:bg>
      <p:bgPr>
        <a:solidFill>
          <a:schemeClr val="accent6"/>
        </a:solidFill>
        <a:effectLst/>
      </p:bgPr>
    </p:bg>
    <p:spTree>
      <p:nvGrpSpPr>
        <p:cNvPr id="1" name="Shape 193"/>
        <p:cNvGrpSpPr/>
        <p:nvPr/>
      </p:nvGrpSpPr>
      <p:grpSpPr>
        <a:xfrm>
          <a:off x="0" y="0"/>
          <a:ext cx="0" cy="0"/>
          <a:chOff x="0" y="0"/>
          <a:chExt cx="0" cy="0"/>
        </a:xfrm>
      </p:grpSpPr>
      <p:sp>
        <p:nvSpPr>
          <p:cNvPr id="194" name="Google Shape;194;p20"/>
          <p:cNvSpPr txBox="1">
            <a:spLocks noGrp="1"/>
          </p:cNvSpPr>
          <p:nvPr>
            <p:ph type="title"/>
          </p:nvPr>
        </p:nvSpPr>
        <p:spPr>
          <a:xfrm>
            <a:off x="616500" y="882150"/>
            <a:ext cx="3746700" cy="1953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195" name="Google Shape;195;p20"/>
          <p:cNvSpPr txBox="1">
            <a:spLocks noGrp="1"/>
          </p:cNvSpPr>
          <p:nvPr>
            <p:ph type="subTitle" idx="1"/>
          </p:nvPr>
        </p:nvSpPr>
        <p:spPr>
          <a:xfrm>
            <a:off x="616500" y="2759100"/>
            <a:ext cx="3203100" cy="18192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latin typeface="Courier Prime"/>
                <a:ea typeface="Courier Prime"/>
                <a:cs typeface="Courier Prime"/>
                <a:sym typeface="Courier Prime"/>
              </a:defRPr>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a:endParaRPr/>
          </a:p>
        </p:txBody>
      </p:sp>
      <p:sp>
        <p:nvSpPr>
          <p:cNvPr id="196" name="Google Shape;196;p20"/>
          <p:cNvSpPr/>
          <p:nvPr/>
        </p:nvSpPr>
        <p:spPr>
          <a:xfrm>
            <a:off x="-1" y="1145628"/>
            <a:ext cx="6390291" cy="3997872"/>
          </a:xfrm>
          <a:prstGeom prst="rect">
            <a:avLst/>
          </a:prstGeom>
          <a:solidFill>
            <a:srgbClr val="CC6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20"/>
          <p:cNvGrpSpPr/>
          <p:nvPr/>
        </p:nvGrpSpPr>
        <p:grpSpPr>
          <a:xfrm>
            <a:off x="96334" y="966952"/>
            <a:ext cx="6136299" cy="4074674"/>
            <a:chOff x="4287524" y="882150"/>
            <a:chExt cx="4380186" cy="3955975"/>
          </a:xfrm>
        </p:grpSpPr>
        <p:sp>
          <p:nvSpPr>
            <p:cNvPr id="198" name="Google Shape;198;p20"/>
            <p:cNvSpPr/>
            <p:nvPr/>
          </p:nvSpPr>
          <p:spPr>
            <a:xfrm>
              <a:off x="4780611" y="882150"/>
              <a:ext cx="3887100" cy="34473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4287524" y="4458325"/>
              <a:ext cx="379800" cy="379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30"/>
        <p:cNvGrpSpPr/>
        <p:nvPr/>
      </p:nvGrpSpPr>
      <p:grpSpPr>
        <a:xfrm>
          <a:off x="0" y="0"/>
          <a:ext cx="0" cy="0"/>
          <a:chOff x="0" y="0"/>
          <a:chExt cx="0" cy="0"/>
        </a:xfrm>
      </p:grpSpPr>
      <p:grpSp>
        <p:nvGrpSpPr>
          <p:cNvPr id="31" name="Google Shape;31;p3"/>
          <p:cNvGrpSpPr/>
          <p:nvPr/>
        </p:nvGrpSpPr>
        <p:grpSpPr>
          <a:xfrm>
            <a:off x="4487917" y="0"/>
            <a:ext cx="4656083" cy="5129225"/>
            <a:chOff x="863953" y="0"/>
            <a:chExt cx="1879741" cy="2699100"/>
          </a:xfrm>
        </p:grpSpPr>
        <p:sp>
          <p:nvSpPr>
            <p:cNvPr id="32" name="Google Shape;32;p3"/>
            <p:cNvSpPr/>
            <p:nvPr/>
          </p:nvSpPr>
          <p:spPr>
            <a:xfrm>
              <a:off x="1011800" y="1294625"/>
              <a:ext cx="1555500" cy="1226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 name="Google Shape;33;p3"/>
            <p:cNvSpPr/>
            <p:nvPr/>
          </p:nvSpPr>
          <p:spPr>
            <a:xfrm>
              <a:off x="863953" y="0"/>
              <a:ext cx="1555500" cy="2364900"/>
            </a:xfrm>
            <a:prstGeom prst="rect">
              <a:avLst/>
            </a:prstGeom>
            <a:solidFill>
              <a:srgbClr val="CC6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 name="Google Shape;34;p3"/>
            <p:cNvSpPr/>
            <p:nvPr/>
          </p:nvSpPr>
          <p:spPr>
            <a:xfrm>
              <a:off x="2488993" y="2444400"/>
              <a:ext cx="254700" cy="254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3"/>
          <p:cNvSpPr txBox="1">
            <a:spLocks noGrp="1"/>
          </p:cNvSpPr>
          <p:nvPr>
            <p:ph type="title"/>
          </p:nvPr>
        </p:nvSpPr>
        <p:spPr>
          <a:xfrm>
            <a:off x="720900" y="2891250"/>
            <a:ext cx="5541000" cy="811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4000"/>
              <a:buNone/>
              <a:defRPr sz="4000">
                <a:solidFill>
                  <a:schemeClr val="accent1"/>
                </a:solidFill>
              </a:defRPr>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a:endParaRPr dirty="0"/>
          </a:p>
        </p:txBody>
      </p:sp>
      <p:sp>
        <p:nvSpPr>
          <p:cNvPr id="36" name="Google Shape;36;p3"/>
          <p:cNvSpPr txBox="1">
            <a:spLocks noGrp="1"/>
          </p:cNvSpPr>
          <p:nvPr>
            <p:ph type="title" idx="2" hasCustomPrompt="1"/>
          </p:nvPr>
        </p:nvSpPr>
        <p:spPr>
          <a:xfrm>
            <a:off x="658303" y="1296354"/>
            <a:ext cx="1966800" cy="97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800"/>
              <a:buNone/>
              <a:defRPr sz="4800">
                <a:solidFill>
                  <a:schemeClr val="accent2"/>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37" name="Google Shape;37;p3"/>
          <p:cNvSpPr txBox="1">
            <a:spLocks noGrp="1"/>
          </p:cNvSpPr>
          <p:nvPr>
            <p:ph type="subTitle" idx="1"/>
          </p:nvPr>
        </p:nvSpPr>
        <p:spPr>
          <a:xfrm>
            <a:off x="727225" y="3533650"/>
            <a:ext cx="3918900" cy="9423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6"/>
        </a:solidFill>
        <a:effectLst/>
      </p:bgPr>
    </p:bg>
    <p:spTree>
      <p:nvGrpSpPr>
        <p:cNvPr id="1" name="Shape 38"/>
        <p:cNvGrpSpPr/>
        <p:nvPr/>
      </p:nvGrpSpPr>
      <p:grpSpPr>
        <a:xfrm>
          <a:off x="0" y="0"/>
          <a:ext cx="0" cy="0"/>
          <a:chOff x="0" y="0"/>
          <a:chExt cx="0" cy="0"/>
        </a:xfrm>
      </p:grpSpPr>
      <p:sp>
        <p:nvSpPr>
          <p:cNvPr id="39" name="Google Shape;39;p4"/>
          <p:cNvSpPr txBox="1">
            <a:spLocks noGrp="1"/>
          </p:cNvSpPr>
          <p:nvPr>
            <p:ph type="title"/>
          </p:nvPr>
        </p:nvSpPr>
        <p:spPr>
          <a:xfrm>
            <a:off x="729050" y="596294"/>
            <a:ext cx="85206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grpSp>
        <p:nvGrpSpPr>
          <p:cNvPr id="40" name="Google Shape;40;p4"/>
          <p:cNvGrpSpPr/>
          <p:nvPr/>
        </p:nvGrpSpPr>
        <p:grpSpPr>
          <a:xfrm>
            <a:off x="8029375" y="0"/>
            <a:ext cx="1114625" cy="1113050"/>
            <a:chOff x="8029375" y="0"/>
            <a:chExt cx="1114625" cy="1113050"/>
          </a:xfrm>
        </p:grpSpPr>
        <p:sp>
          <p:nvSpPr>
            <p:cNvPr id="41" name="Google Shape;41;p4"/>
            <p:cNvSpPr/>
            <p:nvPr/>
          </p:nvSpPr>
          <p:spPr>
            <a:xfrm flipH="1">
              <a:off x="8156823" y="273827"/>
              <a:ext cx="901500" cy="710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 name="Google Shape;42;p4"/>
            <p:cNvSpPr/>
            <p:nvPr/>
          </p:nvSpPr>
          <p:spPr>
            <a:xfrm flipH="1">
              <a:off x="8289600" y="0"/>
              <a:ext cx="854400" cy="847500"/>
            </a:xfrm>
            <a:prstGeom prst="rect">
              <a:avLst/>
            </a:prstGeom>
            <a:solidFill>
              <a:srgbClr val="CC6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Google Shape;43;p4"/>
            <p:cNvSpPr/>
            <p:nvPr/>
          </p:nvSpPr>
          <p:spPr>
            <a:xfrm flipH="1">
              <a:off x="8029375" y="915350"/>
              <a:ext cx="197700" cy="19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4"/>
          <p:cNvSpPr txBox="1">
            <a:spLocks noGrp="1"/>
          </p:cNvSpPr>
          <p:nvPr>
            <p:ph type="body" idx="1"/>
          </p:nvPr>
        </p:nvSpPr>
        <p:spPr>
          <a:xfrm>
            <a:off x="729050" y="1438551"/>
            <a:ext cx="6509400" cy="3230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Font typeface="Courier Prime"/>
              <a:buChar char="●"/>
              <a:defRPr sz="1400">
                <a:solidFill>
                  <a:schemeClr val="accent3"/>
                </a:solidFill>
                <a:latin typeface="Courier Prime"/>
                <a:ea typeface="Courier Prime"/>
                <a:cs typeface="Courier Prime"/>
                <a:sym typeface="Courier Prime"/>
              </a:defRPr>
            </a:lvl1pPr>
            <a:lvl2pPr marL="914400" lvl="1" indent="-317500">
              <a:spcBef>
                <a:spcPts val="100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2pPr>
            <a:lvl3pPr marL="1371600" lvl="2"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3pPr>
            <a:lvl4pPr marL="1828800" lvl="3"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4pPr>
            <a:lvl5pPr marL="2286000" lvl="4"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5pPr>
            <a:lvl6pPr marL="2743200" lvl="5"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6pPr>
            <a:lvl7pPr marL="3200400" lvl="6"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7pPr>
            <a:lvl8pPr marL="3657600" lvl="7"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8pPr>
            <a:lvl9pPr marL="4114800" lvl="8"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9pPr>
          </a:lstStyle>
          <a:p>
            <a:endParaRPr/>
          </a:p>
        </p:txBody>
      </p:sp>
      <p:grpSp>
        <p:nvGrpSpPr>
          <p:cNvPr id="45" name="Google Shape;45;p4"/>
          <p:cNvGrpSpPr/>
          <p:nvPr/>
        </p:nvGrpSpPr>
        <p:grpSpPr>
          <a:xfrm>
            <a:off x="7861376" y="3788720"/>
            <a:ext cx="1285889" cy="1371228"/>
            <a:chOff x="7861376" y="3788720"/>
            <a:chExt cx="1285889" cy="1371228"/>
          </a:xfrm>
        </p:grpSpPr>
        <p:grpSp>
          <p:nvGrpSpPr>
            <p:cNvPr id="46" name="Google Shape;46;p4"/>
            <p:cNvGrpSpPr/>
            <p:nvPr/>
          </p:nvGrpSpPr>
          <p:grpSpPr>
            <a:xfrm>
              <a:off x="8096595" y="3915279"/>
              <a:ext cx="1050670" cy="1244669"/>
              <a:chOff x="7704427" y="3682191"/>
              <a:chExt cx="1277100" cy="1307700"/>
            </a:xfrm>
          </p:grpSpPr>
          <p:cxnSp>
            <p:nvCxnSpPr>
              <p:cNvPr id="47" name="Google Shape;47;p4"/>
              <p:cNvCxnSpPr/>
              <p:nvPr/>
            </p:nvCxnSpPr>
            <p:spPr>
              <a:xfrm>
                <a:off x="7704716" y="3682191"/>
                <a:ext cx="0" cy="1307700"/>
              </a:xfrm>
              <a:prstGeom prst="straightConnector1">
                <a:avLst/>
              </a:prstGeom>
              <a:noFill/>
              <a:ln w="9525" cap="flat" cmpd="sng">
                <a:solidFill>
                  <a:schemeClr val="dk2"/>
                </a:solidFill>
                <a:prstDash val="solid"/>
                <a:round/>
                <a:headEnd type="none" w="med" len="med"/>
                <a:tailEnd type="none" w="med" len="med"/>
              </a:ln>
            </p:spPr>
          </p:cxnSp>
          <p:cxnSp>
            <p:nvCxnSpPr>
              <p:cNvPr id="48" name="Google Shape;48;p4"/>
              <p:cNvCxnSpPr/>
              <p:nvPr/>
            </p:nvCxnSpPr>
            <p:spPr>
              <a:xfrm rot="10800000">
                <a:off x="7704427" y="3775225"/>
                <a:ext cx="1277100" cy="0"/>
              </a:xfrm>
              <a:prstGeom prst="straightConnector1">
                <a:avLst/>
              </a:prstGeom>
              <a:noFill/>
              <a:ln w="9525" cap="flat" cmpd="sng">
                <a:solidFill>
                  <a:schemeClr val="dk2"/>
                </a:solidFill>
                <a:prstDash val="solid"/>
                <a:round/>
                <a:headEnd type="none" w="med" len="med"/>
                <a:tailEnd type="none" w="med" len="med"/>
              </a:ln>
            </p:spPr>
          </p:cxnSp>
        </p:grpSp>
        <p:sp>
          <p:nvSpPr>
            <p:cNvPr id="49" name="Google Shape;49;p4"/>
            <p:cNvSpPr/>
            <p:nvPr/>
          </p:nvSpPr>
          <p:spPr>
            <a:xfrm rot="10800000">
              <a:off x="7861376" y="3788720"/>
              <a:ext cx="469200" cy="434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6"/>
        </a:solidFill>
        <a:effectLst/>
      </p:bgPr>
    </p:bg>
    <p:spTree>
      <p:nvGrpSpPr>
        <p:cNvPr id="1" name="Shape 50"/>
        <p:cNvGrpSpPr/>
        <p:nvPr/>
      </p:nvGrpSpPr>
      <p:grpSpPr>
        <a:xfrm>
          <a:off x="0" y="0"/>
          <a:ext cx="0" cy="0"/>
          <a:chOff x="0" y="0"/>
          <a:chExt cx="0" cy="0"/>
        </a:xfrm>
      </p:grpSpPr>
      <p:sp>
        <p:nvSpPr>
          <p:cNvPr id="51" name="Google Shape;51;p5"/>
          <p:cNvSpPr/>
          <p:nvPr/>
        </p:nvSpPr>
        <p:spPr>
          <a:xfrm>
            <a:off x="0" y="4818625"/>
            <a:ext cx="9144000" cy="34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txBox="1">
            <a:spLocks noGrp="1"/>
          </p:cNvSpPr>
          <p:nvPr>
            <p:ph type="title"/>
          </p:nvPr>
        </p:nvSpPr>
        <p:spPr>
          <a:xfrm>
            <a:off x="311700" y="597425"/>
            <a:ext cx="85206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3000"/>
              <a:buNone/>
              <a:defRPr sz="3000">
                <a:solidFill>
                  <a:schemeClr val="accent1"/>
                </a:solidFill>
              </a:defRPr>
            </a:lvl1pPr>
            <a:lvl2pPr lvl="1" algn="ctr">
              <a:spcBef>
                <a:spcPts val="0"/>
              </a:spcBef>
              <a:spcAft>
                <a:spcPts val="0"/>
              </a:spcAft>
              <a:buClr>
                <a:schemeClr val="accent1"/>
              </a:buClr>
              <a:buSzPts val="2800"/>
              <a:buNone/>
              <a:defRPr>
                <a:solidFill>
                  <a:schemeClr val="accent1"/>
                </a:solidFill>
              </a:defRPr>
            </a:lvl2pPr>
            <a:lvl3pPr lvl="2" algn="ctr">
              <a:spcBef>
                <a:spcPts val="0"/>
              </a:spcBef>
              <a:spcAft>
                <a:spcPts val="0"/>
              </a:spcAft>
              <a:buClr>
                <a:schemeClr val="accent1"/>
              </a:buClr>
              <a:buSzPts val="2800"/>
              <a:buNone/>
              <a:defRPr>
                <a:solidFill>
                  <a:schemeClr val="accent1"/>
                </a:solidFill>
              </a:defRPr>
            </a:lvl3pPr>
            <a:lvl4pPr lvl="3" algn="ctr">
              <a:spcBef>
                <a:spcPts val="0"/>
              </a:spcBef>
              <a:spcAft>
                <a:spcPts val="0"/>
              </a:spcAft>
              <a:buClr>
                <a:schemeClr val="accent1"/>
              </a:buClr>
              <a:buSzPts val="2800"/>
              <a:buNone/>
              <a:defRPr>
                <a:solidFill>
                  <a:schemeClr val="accent1"/>
                </a:solidFill>
              </a:defRPr>
            </a:lvl4pPr>
            <a:lvl5pPr lvl="4" algn="ctr">
              <a:spcBef>
                <a:spcPts val="0"/>
              </a:spcBef>
              <a:spcAft>
                <a:spcPts val="0"/>
              </a:spcAft>
              <a:buClr>
                <a:schemeClr val="accent1"/>
              </a:buClr>
              <a:buSzPts val="2800"/>
              <a:buNone/>
              <a:defRPr>
                <a:solidFill>
                  <a:schemeClr val="accent1"/>
                </a:solidFill>
              </a:defRPr>
            </a:lvl5pPr>
            <a:lvl6pPr lvl="5" algn="ctr">
              <a:spcBef>
                <a:spcPts val="0"/>
              </a:spcBef>
              <a:spcAft>
                <a:spcPts val="0"/>
              </a:spcAft>
              <a:buClr>
                <a:schemeClr val="accent1"/>
              </a:buClr>
              <a:buSzPts val="2800"/>
              <a:buNone/>
              <a:defRPr>
                <a:solidFill>
                  <a:schemeClr val="accent1"/>
                </a:solidFill>
              </a:defRPr>
            </a:lvl6pPr>
            <a:lvl7pPr lvl="6" algn="ctr">
              <a:spcBef>
                <a:spcPts val="0"/>
              </a:spcBef>
              <a:spcAft>
                <a:spcPts val="0"/>
              </a:spcAft>
              <a:buClr>
                <a:schemeClr val="accent1"/>
              </a:buClr>
              <a:buSzPts val="2800"/>
              <a:buNone/>
              <a:defRPr>
                <a:solidFill>
                  <a:schemeClr val="accent1"/>
                </a:solidFill>
              </a:defRPr>
            </a:lvl7pPr>
            <a:lvl8pPr lvl="7" algn="ctr">
              <a:spcBef>
                <a:spcPts val="0"/>
              </a:spcBef>
              <a:spcAft>
                <a:spcPts val="0"/>
              </a:spcAft>
              <a:buClr>
                <a:schemeClr val="accent1"/>
              </a:buClr>
              <a:buSzPts val="2800"/>
              <a:buNone/>
              <a:defRPr>
                <a:solidFill>
                  <a:schemeClr val="accent1"/>
                </a:solidFill>
              </a:defRPr>
            </a:lvl8pPr>
            <a:lvl9pPr lvl="8" algn="ctr">
              <a:spcBef>
                <a:spcPts val="0"/>
              </a:spcBef>
              <a:spcAft>
                <a:spcPts val="0"/>
              </a:spcAft>
              <a:buClr>
                <a:schemeClr val="accent1"/>
              </a:buClr>
              <a:buSzPts val="2800"/>
              <a:buNone/>
              <a:defRPr>
                <a:solidFill>
                  <a:schemeClr val="accent1"/>
                </a:solidFill>
              </a:defRPr>
            </a:lvl9pPr>
          </a:lstStyle>
          <a:p>
            <a:endParaRPr/>
          </a:p>
        </p:txBody>
      </p:sp>
      <p:sp>
        <p:nvSpPr>
          <p:cNvPr id="53" name="Google Shape;53;p5"/>
          <p:cNvSpPr txBox="1">
            <a:spLocks noGrp="1"/>
          </p:cNvSpPr>
          <p:nvPr>
            <p:ph type="body" idx="1"/>
          </p:nvPr>
        </p:nvSpPr>
        <p:spPr>
          <a:xfrm>
            <a:off x="5165509" y="2820975"/>
            <a:ext cx="2862000" cy="14394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accent3"/>
              </a:buClr>
              <a:buSzPts val="1400"/>
              <a:buFont typeface="Courier Prime"/>
              <a:buChar char="●"/>
              <a:defRPr sz="1400">
                <a:solidFill>
                  <a:schemeClr val="accent3"/>
                </a:solidFill>
                <a:latin typeface="Courier Prime"/>
                <a:ea typeface="Courier Prime"/>
                <a:cs typeface="Courier Prime"/>
                <a:sym typeface="Courier Prime"/>
              </a:defRPr>
            </a:lvl1pPr>
            <a:lvl2pPr marL="914400" lvl="1"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2pPr>
            <a:lvl3pPr marL="1371600" lvl="2"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3pPr>
            <a:lvl4pPr marL="1828800" lvl="3"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4pPr>
            <a:lvl5pPr marL="2286000" lvl="4"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5pPr>
            <a:lvl6pPr marL="2743200" lvl="5"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6pPr>
            <a:lvl7pPr marL="3200400" lvl="6"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7pPr>
            <a:lvl8pPr marL="3657600" lvl="7"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8pPr>
            <a:lvl9pPr marL="4114800" lvl="8" indent="-317500" algn="ctr">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9pPr>
          </a:lstStyle>
          <a:p>
            <a:endParaRPr/>
          </a:p>
        </p:txBody>
      </p:sp>
      <p:sp>
        <p:nvSpPr>
          <p:cNvPr id="54" name="Google Shape;54;p5"/>
          <p:cNvSpPr txBox="1">
            <a:spLocks noGrp="1"/>
          </p:cNvSpPr>
          <p:nvPr>
            <p:ph type="subTitle" idx="2"/>
          </p:nvPr>
        </p:nvSpPr>
        <p:spPr>
          <a:xfrm>
            <a:off x="5165499" y="2556650"/>
            <a:ext cx="28620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accent1"/>
                </a:solidFill>
                <a:latin typeface="Montserrat Medium"/>
                <a:ea typeface="Montserrat Medium"/>
                <a:cs typeface="Montserrat Medium"/>
                <a:sym typeface="Montserrat Medium"/>
              </a:defRPr>
            </a:lvl1pPr>
            <a:lvl2pPr lvl="1" algn="ctr" rtl="0">
              <a:spcBef>
                <a:spcPts val="0"/>
              </a:spcBef>
              <a:spcAft>
                <a:spcPts val="0"/>
              </a:spcAft>
              <a:buNone/>
              <a:defRPr>
                <a:solidFill>
                  <a:schemeClr val="accent1"/>
                </a:solidFill>
                <a:latin typeface="Montserrat Medium"/>
                <a:ea typeface="Montserrat Medium"/>
                <a:cs typeface="Montserrat Medium"/>
                <a:sym typeface="Montserrat Medium"/>
              </a:defRPr>
            </a:lvl2pPr>
            <a:lvl3pPr lvl="2" algn="ctr" rtl="0">
              <a:spcBef>
                <a:spcPts val="0"/>
              </a:spcBef>
              <a:spcAft>
                <a:spcPts val="0"/>
              </a:spcAft>
              <a:buNone/>
              <a:defRPr>
                <a:solidFill>
                  <a:schemeClr val="accent1"/>
                </a:solidFill>
                <a:latin typeface="Montserrat Medium"/>
                <a:ea typeface="Montserrat Medium"/>
                <a:cs typeface="Montserrat Medium"/>
                <a:sym typeface="Montserrat Medium"/>
              </a:defRPr>
            </a:lvl3pPr>
            <a:lvl4pPr lvl="3" algn="ctr" rtl="0">
              <a:spcBef>
                <a:spcPts val="0"/>
              </a:spcBef>
              <a:spcAft>
                <a:spcPts val="0"/>
              </a:spcAft>
              <a:buNone/>
              <a:defRPr>
                <a:solidFill>
                  <a:schemeClr val="accent1"/>
                </a:solidFill>
                <a:latin typeface="Montserrat Medium"/>
                <a:ea typeface="Montserrat Medium"/>
                <a:cs typeface="Montserrat Medium"/>
                <a:sym typeface="Montserrat Medium"/>
              </a:defRPr>
            </a:lvl4pPr>
            <a:lvl5pPr lvl="4" algn="ctr" rtl="0">
              <a:spcBef>
                <a:spcPts val="0"/>
              </a:spcBef>
              <a:spcAft>
                <a:spcPts val="0"/>
              </a:spcAft>
              <a:buNone/>
              <a:defRPr>
                <a:solidFill>
                  <a:schemeClr val="accent1"/>
                </a:solidFill>
                <a:latin typeface="Montserrat Medium"/>
                <a:ea typeface="Montserrat Medium"/>
                <a:cs typeface="Montserrat Medium"/>
                <a:sym typeface="Montserrat Medium"/>
              </a:defRPr>
            </a:lvl5pPr>
            <a:lvl6pPr lvl="5" algn="ctr" rtl="0">
              <a:spcBef>
                <a:spcPts val="0"/>
              </a:spcBef>
              <a:spcAft>
                <a:spcPts val="0"/>
              </a:spcAft>
              <a:buNone/>
              <a:defRPr>
                <a:solidFill>
                  <a:schemeClr val="accent1"/>
                </a:solidFill>
                <a:latin typeface="Montserrat Medium"/>
                <a:ea typeface="Montserrat Medium"/>
                <a:cs typeface="Montserrat Medium"/>
                <a:sym typeface="Montserrat Medium"/>
              </a:defRPr>
            </a:lvl6pPr>
            <a:lvl7pPr lvl="6" algn="ctr" rtl="0">
              <a:spcBef>
                <a:spcPts val="0"/>
              </a:spcBef>
              <a:spcAft>
                <a:spcPts val="0"/>
              </a:spcAft>
              <a:buNone/>
              <a:defRPr>
                <a:solidFill>
                  <a:schemeClr val="accent1"/>
                </a:solidFill>
                <a:latin typeface="Montserrat Medium"/>
                <a:ea typeface="Montserrat Medium"/>
                <a:cs typeface="Montserrat Medium"/>
                <a:sym typeface="Montserrat Medium"/>
              </a:defRPr>
            </a:lvl7pPr>
            <a:lvl8pPr lvl="7" algn="ctr" rtl="0">
              <a:spcBef>
                <a:spcPts val="0"/>
              </a:spcBef>
              <a:spcAft>
                <a:spcPts val="0"/>
              </a:spcAft>
              <a:buNone/>
              <a:defRPr>
                <a:solidFill>
                  <a:schemeClr val="accent1"/>
                </a:solidFill>
                <a:latin typeface="Montserrat Medium"/>
                <a:ea typeface="Montserrat Medium"/>
                <a:cs typeface="Montserrat Medium"/>
                <a:sym typeface="Montserrat Medium"/>
              </a:defRPr>
            </a:lvl8pPr>
            <a:lvl9pPr lvl="8" algn="ctr" rtl="0">
              <a:spcBef>
                <a:spcPts val="0"/>
              </a:spcBef>
              <a:spcAft>
                <a:spcPts val="0"/>
              </a:spcAft>
              <a:buNone/>
              <a:defRPr>
                <a:solidFill>
                  <a:schemeClr val="accent1"/>
                </a:solidFill>
                <a:latin typeface="Montserrat Medium"/>
                <a:ea typeface="Montserrat Medium"/>
                <a:cs typeface="Montserrat Medium"/>
                <a:sym typeface="Montserrat Medium"/>
              </a:defRPr>
            </a:lvl9pPr>
          </a:lstStyle>
          <a:p>
            <a:endParaRPr/>
          </a:p>
        </p:txBody>
      </p:sp>
      <p:sp>
        <p:nvSpPr>
          <p:cNvPr id="55" name="Google Shape;55;p5"/>
          <p:cNvSpPr txBox="1">
            <a:spLocks noGrp="1"/>
          </p:cNvSpPr>
          <p:nvPr>
            <p:ph type="body" idx="3"/>
          </p:nvPr>
        </p:nvSpPr>
        <p:spPr>
          <a:xfrm>
            <a:off x="1124250" y="2820975"/>
            <a:ext cx="2868000" cy="1439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accent3"/>
              </a:buClr>
              <a:buSzPts val="1400"/>
              <a:buFont typeface="Courier Prime"/>
              <a:buChar char="●"/>
              <a:defRPr sz="1400">
                <a:solidFill>
                  <a:schemeClr val="accent3"/>
                </a:solidFill>
                <a:latin typeface="Courier Prime"/>
                <a:ea typeface="Courier Prime"/>
                <a:cs typeface="Courier Prime"/>
                <a:sym typeface="Courier Prime"/>
              </a:defRPr>
            </a:lvl1pPr>
            <a:lvl2pPr marL="914400" lvl="1" indent="-317500" algn="ctr" rtl="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2pPr>
            <a:lvl3pPr marL="1371600" lvl="2" indent="-317500" algn="ctr" rtl="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3pPr>
            <a:lvl4pPr marL="1828800" lvl="3" indent="-317500" algn="ctr" rtl="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4pPr>
            <a:lvl5pPr marL="2286000" lvl="4" indent="-317500" algn="ctr" rtl="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5pPr>
            <a:lvl6pPr marL="2743200" lvl="5" indent="-317500" algn="ctr" rtl="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6pPr>
            <a:lvl7pPr marL="3200400" lvl="6" indent="-317500" algn="ctr" rtl="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7pPr>
            <a:lvl8pPr marL="3657600" lvl="7" indent="-317500" algn="ctr" rtl="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8pPr>
            <a:lvl9pPr marL="4114800" lvl="8" indent="-317500" algn="ctr" rtl="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9pPr>
          </a:lstStyle>
          <a:p>
            <a:endParaRPr/>
          </a:p>
        </p:txBody>
      </p:sp>
      <p:sp>
        <p:nvSpPr>
          <p:cNvPr id="56" name="Google Shape;56;p5"/>
          <p:cNvSpPr txBox="1">
            <a:spLocks noGrp="1"/>
          </p:cNvSpPr>
          <p:nvPr>
            <p:ph type="subTitle" idx="4"/>
          </p:nvPr>
        </p:nvSpPr>
        <p:spPr>
          <a:xfrm>
            <a:off x="1127128" y="2556650"/>
            <a:ext cx="28620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accent1"/>
                </a:solidFill>
                <a:latin typeface="Montserrat Medium"/>
                <a:ea typeface="Montserrat Medium"/>
                <a:cs typeface="Montserrat Medium"/>
                <a:sym typeface="Montserrat Medium"/>
              </a:defRPr>
            </a:lvl1pPr>
            <a:lvl2pPr lvl="1" algn="ctr" rtl="0">
              <a:spcBef>
                <a:spcPts val="0"/>
              </a:spcBef>
              <a:spcAft>
                <a:spcPts val="0"/>
              </a:spcAft>
              <a:buNone/>
              <a:defRPr>
                <a:solidFill>
                  <a:schemeClr val="accent1"/>
                </a:solidFill>
                <a:latin typeface="Montserrat Medium"/>
                <a:ea typeface="Montserrat Medium"/>
                <a:cs typeface="Montserrat Medium"/>
                <a:sym typeface="Montserrat Medium"/>
              </a:defRPr>
            </a:lvl2pPr>
            <a:lvl3pPr lvl="2" algn="ctr" rtl="0">
              <a:spcBef>
                <a:spcPts val="0"/>
              </a:spcBef>
              <a:spcAft>
                <a:spcPts val="0"/>
              </a:spcAft>
              <a:buNone/>
              <a:defRPr>
                <a:solidFill>
                  <a:schemeClr val="accent1"/>
                </a:solidFill>
                <a:latin typeface="Montserrat Medium"/>
                <a:ea typeface="Montserrat Medium"/>
                <a:cs typeface="Montserrat Medium"/>
                <a:sym typeface="Montserrat Medium"/>
              </a:defRPr>
            </a:lvl3pPr>
            <a:lvl4pPr lvl="3" algn="ctr" rtl="0">
              <a:spcBef>
                <a:spcPts val="0"/>
              </a:spcBef>
              <a:spcAft>
                <a:spcPts val="0"/>
              </a:spcAft>
              <a:buNone/>
              <a:defRPr>
                <a:solidFill>
                  <a:schemeClr val="accent1"/>
                </a:solidFill>
                <a:latin typeface="Montserrat Medium"/>
                <a:ea typeface="Montserrat Medium"/>
                <a:cs typeface="Montserrat Medium"/>
                <a:sym typeface="Montserrat Medium"/>
              </a:defRPr>
            </a:lvl4pPr>
            <a:lvl5pPr lvl="4" algn="ctr" rtl="0">
              <a:spcBef>
                <a:spcPts val="0"/>
              </a:spcBef>
              <a:spcAft>
                <a:spcPts val="0"/>
              </a:spcAft>
              <a:buNone/>
              <a:defRPr>
                <a:solidFill>
                  <a:schemeClr val="accent1"/>
                </a:solidFill>
                <a:latin typeface="Montserrat Medium"/>
                <a:ea typeface="Montserrat Medium"/>
                <a:cs typeface="Montserrat Medium"/>
                <a:sym typeface="Montserrat Medium"/>
              </a:defRPr>
            </a:lvl5pPr>
            <a:lvl6pPr lvl="5" algn="ctr" rtl="0">
              <a:spcBef>
                <a:spcPts val="0"/>
              </a:spcBef>
              <a:spcAft>
                <a:spcPts val="0"/>
              </a:spcAft>
              <a:buNone/>
              <a:defRPr>
                <a:solidFill>
                  <a:schemeClr val="accent1"/>
                </a:solidFill>
                <a:latin typeface="Montserrat Medium"/>
                <a:ea typeface="Montserrat Medium"/>
                <a:cs typeface="Montserrat Medium"/>
                <a:sym typeface="Montserrat Medium"/>
              </a:defRPr>
            </a:lvl6pPr>
            <a:lvl7pPr lvl="6" algn="ctr" rtl="0">
              <a:spcBef>
                <a:spcPts val="0"/>
              </a:spcBef>
              <a:spcAft>
                <a:spcPts val="0"/>
              </a:spcAft>
              <a:buNone/>
              <a:defRPr>
                <a:solidFill>
                  <a:schemeClr val="accent1"/>
                </a:solidFill>
                <a:latin typeface="Montserrat Medium"/>
                <a:ea typeface="Montserrat Medium"/>
                <a:cs typeface="Montserrat Medium"/>
                <a:sym typeface="Montserrat Medium"/>
              </a:defRPr>
            </a:lvl7pPr>
            <a:lvl8pPr lvl="7" algn="ctr" rtl="0">
              <a:spcBef>
                <a:spcPts val="0"/>
              </a:spcBef>
              <a:spcAft>
                <a:spcPts val="0"/>
              </a:spcAft>
              <a:buNone/>
              <a:defRPr>
                <a:solidFill>
                  <a:schemeClr val="accent1"/>
                </a:solidFill>
                <a:latin typeface="Montserrat Medium"/>
                <a:ea typeface="Montserrat Medium"/>
                <a:cs typeface="Montserrat Medium"/>
                <a:sym typeface="Montserrat Medium"/>
              </a:defRPr>
            </a:lvl8pPr>
            <a:lvl9pPr lvl="8" algn="ctr" rtl="0">
              <a:spcBef>
                <a:spcPts val="0"/>
              </a:spcBef>
              <a:spcAft>
                <a:spcPts val="0"/>
              </a:spcAft>
              <a:buNone/>
              <a:defRPr>
                <a:solidFill>
                  <a:schemeClr val="accent1"/>
                </a:solidFill>
                <a:latin typeface="Montserrat Medium"/>
                <a:ea typeface="Montserrat Medium"/>
                <a:cs typeface="Montserrat Medium"/>
                <a:sym typeface="Montserrat Medium"/>
              </a:defRPr>
            </a:lvl9pPr>
          </a:lstStyle>
          <a:p>
            <a:endParaRPr/>
          </a:p>
        </p:txBody>
      </p:sp>
      <p:grpSp>
        <p:nvGrpSpPr>
          <p:cNvPr id="57" name="Google Shape;57;p5"/>
          <p:cNvGrpSpPr/>
          <p:nvPr/>
        </p:nvGrpSpPr>
        <p:grpSpPr>
          <a:xfrm rot="5400000">
            <a:off x="21565" y="4284732"/>
            <a:ext cx="841357" cy="897194"/>
            <a:chOff x="7861376" y="3788720"/>
            <a:chExt cx="1285889" cy="1371228"/>
          </a:xfrm>
        </p:grpSpPr>
        <p:grpSp>
          <p:nvGrpSpPr>
            <p:cNvPr id="58" name="Google Shape;58;p5"/>
            <p:cNvGrpSpPr/>
            <p:nvPr/>
          </p:nvGrpSpPr>
          <p:grpSpPr>
            <a:xfrm>
              <a:off x="8096595" y="3915279"/>
              <a:ext cx="1050670" cy="1244669"/>
              <a:chOff x="7704427" y="3682191"/>
              <a:chExt cx="1277100" cy="1307700"/>
            </a:xfrm>
          </p:grpSpPr>
          <p:cxnSp>
            <p:nvCxnSpPr>
              <p:cNvPr id="59" name="Google Shape;59;p5"/>
              <p:cNvCxnSpPr/>
              <p:nvPr/>
            </p:nvCxnSpPr>
            <p:spPr>
              <a:xfrm>
                <a:off x="7704716" y="3682191"/>
                <a:ext cx="0" cy="1307700"/>
              </a:xfrm>
              <a:prstGeom prst="straightConnector1">
                <a:avLst/>
              </a:prstGeom>
              <a:noFill/>
              <a:ln w="9525" cap="flat" cmpd="sng">
                <a:solidFill>
                  <a:schemeClr val="dk2"/>
                </a:solidFill>
                <a:prstDash val="solid"/>
                <a:round/>
                <a:headEnd type="none" w="med" len="med"/>
                <a:tailEnd type="none" w="med" len="med"/>
              </a:ln>
            </p:spPr>
          </p:cxnSp>
          <p:cxnSp>
            <p:nvCxnSpPr>
              <p:cNvPr id="60" name="Google Shape;60;p5"/>
              <p:cNvCxnSpPr/>
              <p:nvPr/>
            </p:nvCxnSpPr>
            <p:spPr>
              <a:xfrm rot="10800000">
                <a:off x="7704427" y="3775225"/>
                <a:ext cx="1277100" cy="0"/>
              </a:xfrm>
              <a:prstGeom prst="straightConnector1">
                <a:avLst/>
              </a:prstGeom>
              <a:noFill/>
              <a:ln w="9525" cap="flat" cmpd="sng">
                <a:solidFill>
                  <a:schemeClr val="dk2"/>
                </a:solidFill>
                <a:prstDash val="solid"/>
                <a:round/>
                <a:headEnd type="none" w="med" len="med"/>
                <a:tailEnd type="none" w="med" len="med"/>
              </a:ln>
            </p:spPr>
          </p:cxnSp>
        </p:grpSp>
        <p:sp>
          <p:nvSpPr>
            <p:cNvPr id="61" name="Google Shape;61;p5"/>
            <p:cNvSpPr/>
            <p:nvPr/>
          </p:nvSpPr>
          <p:spPr>
            <a:xfrm rot="10800000">
              <a:off x="7861376" y="3788720"/>
              <a:ext cx="469200" cy="434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5"/>
          <p:cNvGrpSpPr/>
          <p:nvPr/>
        </p:nvGrpSpPr>
        <p:grpSpPr>
          <a:xfrm>
            <a:off x="8353825" y="4118157"/>
            <a:ext cx="602021" cy="608418"/>
            <a:chOff x="8353825" y="4118157"/>
            <a:chExt cx="602021" cy="608418"/>
          </a:xfrm>
        </p:grpSpPr>
        <p:sp>
          <p:nvSpPr>
            <p:cNvPr id="63" name="Google Shape;63;p5"/>
            <p:cNvSpPr/>
            <p:nvPr/>
          </p:nvSpPr>
          <p:spPr>
            <a:xfrm>
              <a:off x="8353825" y="4271175"/>
              <a:ext cx="455400" cy="4554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a:off x="8430023" y="4118157"/>
              <a:ext cx="525823" cy="532221"/>
              <a:chOff x="8430023" y="4118157"/>
              <a:chExt cx="525823" cy="532221"/>
            </a:xfrm>
          </p:grpSpPr>
          <p:sp>
            <p:nvSpPr>
              <p:cNvPr id="65" name="Google Shape;65;p5"/>
              <p:cNvSpPr/>
              <p:nvPr/>
            </p:nvSpPr>
            <p:spPr>
              <a:xfrm rot="10800000" flipH="1">
                <a:off x="8430023" y="4194978"/>
                <a:ext cx="455400" cy="45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8789646" y="4118157"/>
                <a:ext cx="166200" cy="15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6"/>
        </a:solidFill>
        <a:effectLst/>
      </p:bgPr>
    </p:bg>
    <p:spTree>
      <p:nvGrpSpPr>
        <p:cNvPr id="1" name="Shape 67"/>
        <p:cNvGrpSpPr/>
        <p:nvPr/>
      </p:nvGrpSpPr>
      <p:grpSpPr>
        <a:xfrm>
          <a:off x="0" y="0"/>
          <a:ext cx="0" cy="0"/>
          <a:chOff x="0" y="0"/>
          <a:chExt cx="0" cy="0"/>
        </a:xfrm>
      </p:grpSpPr>
      <p:sp>
        <p:nvSpPr>
          <p:cNvPr id="68" name="Google Shape;68;p6"/>
          <p:cNvSpPr txBox="1">
            <a:spLocks noGrp="1"/>
          </p:cNvSpPr>
          <p:nvPr>
            <p:ph type="title"/>
          </p:nvPr>
        </p:nvSpPr>
        <p:spPr>
          <a:xfrm>
            <a:off x="638700" y="597350"/>
            <a:ext cx="7866600" cy="57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3000"/>
              <a:buNone/>
              <a:defRPr sz="3000">
                <a:solidFill>
                  <a:schemeClr val="accent1"/>
                </a:solidFill>
              </a:defRPr>
            </a:lvl1pPr>
            <a:lvl2pPr lvl="1" algn="ctr">
              <a:spcBef>
                <a:spcPts val="0"/>
              </a:spcBef>
              <a:spcAft>
                <a:spcPts val="0"/>
              </a:spcAft>
              <a:buClr>
                <a:schemeClr val="accent1"/>
              </a:buClr>
              <a:buSzPts val="3100"/>
              <a:buNone/>
              <a:defRPr sz="3100">
                <a:solidFill>
                  <a:schemeClr val="accent1"/>
                </a:solidFill>
              </a:defRPr>
            </a:lvl2pPr>
            <a:lvl3pPr lvl="2" algn="ctr">
              <a:spcBef>
                <a:spcPts val="0"/>
              </a:spcBef>
              <a:spcAft>
                <a:spcPts val="0"/>
              </a:spcAft>
              <a:buClr>
                <a:schemeClr val="accent1"/>
              </a:buClr>
              <a:buSzPts val="3100"/>
              <a:buNone/>
              <a:defRPr sz="3100">
                <a:solidFill>
                  <a:schemeClr val="accent1"/>
                </a:solidFill>
              </a:defRPr>
            </a:lvl3pPr>
            <a:lvl4pPr lvl="3" algn="ctr">
              <a:spcBef>
                <a:spcPts val="0"/>
              </a:spcBef>
              <a:spcAft>
                <a:spcPts val="0"/>
              </a:spcAft>
              <a:buClr>
                <a:schemeClr val="accent1"/>
              </a:buClr>
              <a:buSzPts val="3100"/>
              <a:buNone/>
              <a:defRPr sz="3100">
                <a:solidFill>
                  <a:schemeClr val="accent1"/>
                </a:solidFill>
              </a:defRPr>
            </a:lvl4pPr>
            <a:lvl5pPr lvl="4" algn="ctr">
              <a:spcBef>
                <a:spcPts val="0"/>
              </a:spcBef>
              <a:spcAft>
                <a:spcPts val="0"/>
              </a:spcAft>
              <a:buClr>
                <a:schemeClr val="accent1"/>
              </a:buClr>
              <a:buSzPts val="3100"/>
              <a:buNone/>
              <a:defRPr sz="3100">
                <a:solidFill>
                  <a:schemeClr val="accent1"/>
                </a:solidFill>
              </a:defRPr>
            </a:lvl5pPr>
            <a:lvl6pPr lvl="5" algn="ctr">
              <a:spcBef>
                <a:spcPts val="0"/>
              </a:spcBef>
              <a:spcAft>
                <a:spcPts val="0"/>
              </a:spcAft>
              <a:buClr>
                <a:schemeClr val="accent1"/>
              </a:buClr>
              <a:buSzPts val="3100"/>
              <a:buNone/>
              <a:defRPr sz="3100">
                <a:solidFill>
                  <a:schemeClr val="accent1"/>
                </a:solidFill>
              </a:defRPr>
            </a:lvl6pPr>
            <a:lvl7pPr lvl="6" algn="ctr">
              <a:spcBef>
                <a:spcPts val="0"/>
              </a:spcBef>
              <a:spcAft>
                <a:spcPts val="0"/>
              </a:spcAft>
              <a:buClr>
                <a:schemeClr val="accent1"/>
              </a:buClr>
              <a:buSzPts val="3100"/>
              <a:buNone/>
              <a:defRPr sz="3100">
                <a:solidFill>
                  <a:schemeClr val="accent1"/>
                </a:solidFill>
              </a:defRPr>
            </a:lvl7pPr>
            <a:lvl8pPr lvl="7" algn="ctr">
              <a:spcBef>
                <a:spcPts val="0"/>
              </a:spcBef>
              <a:spcAft>
                <a:spcPts val="0"/>
              </a:spcAft>
              <a:buClr>
                <a:schemeClr val="accent1"/>
              </a:buClr>
              <a:buSzPts val="3100"/>
              <a:buNone/>
              <a:defRPr sz="3100">
                <a:solidFill>
                  <a:schemeClr val="accent1"/>
                </a:solidFill>
              </a:defRPr>
            </a:lvl8pPr>
            <a:lvl9pPr lvl="8" algn="ctr">
              <a:spcBef>
                <a:spcPts val="0"/>
              </a:spcBef>
              <a:spcAft>
                <a:spcPts val="0"/>
              </a:spcAft>
              <a:buClr>
                <a:schemeClr val="accent1"/>
              </a:buClr>
              <a:buSzPts val="3100"/>
              <a:buNone/>
              <a:defRPr sz="3100">
                <a:solidFill>
                  <a:schemeClr val="accent1"/>
                </a:solidFill>
              </a:defRPr>
            </a:lvl9pPr>
          </a:lstStyle>
          <a:p>
            <a:endParaRPr/>
          </a:p>
        </p:txBody>
      </p:sp>
      <p:sp>
        <p:nvSpPr>
          <p:cNvPr id="69" name="Google Shape;69;p6"/>
          <p:cNvSpPr/>
          <p:nvPr/>
        </p:nvSpPr>
        <p:spPr>
          <a:xfrm>
            <a:off x="0" y="4818625"/>
            <a:ext cx="9144000" cy="34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6"/>
          <p:cNvGrpSpPr/>
          <p:nvPr/>
        </p:nvGrpSpPr>
        <p:grpSpPr>
          <a:xfrm>
            <a:off x="8517710" y="4517364"/>
            <a:ext cx="436644" cy="450951"/>
            <a:chOff x="8517710" y="4278047"/>
            <a:chExt cx="436644" cy="450951"/>
          </a:xfrm>
        </p:grpSpPr>
        <p:sp>
          <p:nvSpPr>
            <p:cNvPr id="71" name="Google Shape;71;p6"/>
            <p:cNvSpPr/>
            <p:nvPr/>
          </p:nvSpPr>
          <p:spPr>
            <a:xfrm rot="-5400000">
              <a:off x="8506310" y="4433498"/>
              <a:ext cx="306900" cy="284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840054" y="4278047"/>
              <a:ext cx="114300" cy="10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6"/>
          <p:cNvGrpSpPr/>
          <p:nvPr userDrawn="1"/>
        </p:nvGrpSpPr>
        <p:grpSpPr>
          <a:xfrm rot="10800000">
            <a:off x="8593611" y="103837"/>
            <a:ext cx="416398" cy="416399"/>
            <a:chOff x="260568" y="4482053"/>
            <a:chExt cx="416398" cy="416399"/>
          </a:xfrm>
        </p:grpSpPr>
        <p:sp>
          <p:nvSpPr>
            <p:cNvPr id="74" name="Google Shape;74;p6"/>
            <p:cNvSpPr/>
            <p:nvPr/>
          </p:nvSpPr>
          <p:spPr>
            <a:xfrm flipH="1">
              <a:off x="365567" y="4587052"/>
              <a:ext cx="311400" cy="3114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flipH="1">
              <a:off x="260568" y="4482053"/>
              <a:ext cx="181200" cy="18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76"/>
        <p:cNvGrpSpPr/>
        <p:nvPr/>
      </p:nvGrpSpPr>
      <p:grpSpPr>
        <a:xfrm>
          <a:off x="0" y="0"/>
          <a:ext cx="0" cy="0"/>
          <a:chOff x="0" y="0"/>
          <a:chExt cx="0" cy="0"/>
        </a:xfrm>
      </p:grpSpPr>
      <p:sp>
        <p:nvSpPr>
          <p:cNvPr id="77" name="Google Shape;77;p7"/>
          <p:cNvSpPr txBox="1">
            <a:spLocks noGrp="1"/>
          </p:cNvSpPr>
          <p:nvPr>
            <p:ph type="title"/>
          </p:nvPr>
        </p:nvSpPr>
        <p:spPr>
          <a:xfrm>
            <a:off x="616500" y="1317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8" name="Google Shape;78;p7"/>
          <p:cNvSpPr txBox="1">
            <a:spLocks noGrp="1"/>
          </p:cNvSpPr>
          <p:nvPr>
            <p:ph type="body" idx="1"/>
          </p:nvPr>
        </p:nvSpPr>
        <p:spPr>
          <a:xfrm>
            <a:off x="616500" y="1999200"/>
            <a:ext cx="2808000" cy="3179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3"/>
              </a:buClr>
              <a:buSzPts val="1400"/>
              <a:buFont typeface="Courier Prime"/>
              <a:buChar char="●"/>
              <a:defRPr sz="1400">
                <a:solidFill>
                  <a:schemeClr val="accent3"/>
                </a:solidFill>
                <a:latin typeface="Courier Prime"/>
                <a:ea typeface="Courier Prime"/>
                <a:cs typeface="Courier Prime"/>
                <a:sym typeface="Courier Prime"/>
              </a:defRPr>
            </a:lvl1pPr>
            <a:lvl2pPr marL="914400" lvl="1"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2pPr>
            <a:lvl3pPr marL="1371600" lvl="2"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3pPr>
            <a:lvl4pPr marL="1828800" lvl="3"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4pPr>
            <a:lvl5pPr marL="2286000" lvl="4"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5pPr>
            <a:lvl6pPr marL="2743200" lvl="5"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6pPr>
            <a:lvl7pPr marL="3200400" lvl="6"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7pPr>
            <a:lvl8pPr marL="3657600" lvl="7"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8pPr>
            <a:lvl9pPr marL="4114800" lvl="8" indent="-317500">
              <a:spcBef>
                <a:spcPts val="0"/>
              </a:spcBef>
              <a:spcAft>
                <a:spcPts val="0"/>
              </a:spcAft>
              <a:buClr>
                <a:schemeClr val="accent3"/>
              </a:buClr>
              <a:buSzPts val="1400"/>
              <a:buFont typeface="Courier Prime"/>
              <a:buChar char="■"/>
              <a:defRPr>
                <a:solidFill>
                  <a:schemeClr val="accent3"/>
                </a:solidFill>
                <a:latin typeface="Courier Prime"/>
                <a:ea typeface="Courier Prime"/>
                <a:cs typeface="Courier Prime"/>
                <a:sym typeface="Courier Prime"/>
              </a:defRPr>
            </a:lvl9pPr>
          </a:lstStyle>
          <a:p>
            <a:endParaRPr/>
          </a:p>
        </p:txBody>
      </p:sp>
      <p:sp>
        <p:nvSpPr>
          <p:cNvPr id="79" name="Google Shape;79;p7"/>
          <p:cNvSpPr/>
          <p:nvPr/>
        </p:nvSpPr>
        <p:spPr>
          <a:xfrm>
            <a:off x="0" y="4818625"/>
            <a:ext cx="9144000" cy="34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6"/>
        </a:solidFill>
        <a:effectLst/>
      </p:bgPr>
    </p:bg>
    <p:spTree>
      <p:nvGrpSpPr>
        <p:cNvPr id="1" name="Shape 101"/>
        <p:cNvGrpSpPr/>
        <p:nvPr/>
      </p:nvGrpSpPr>
      <p:grpSpPr>
        <a:xfrm>
          <a:off x="0" y="0"/>
          <a:ext cx="0" cy="0"/>
          <a:chOff x="0" y="0"/>
          <a:chExt cx="0" cy="0"/>
        </a:xfrm>
      </p:grpSpPr>
      <p:sp>
        <p:nvSpPr>
          <p:cNvPr id="102" name="Google Shape;102;p10"/>
          <p:cNvSpPr txBox="1">
            <a:spLocks noGrp="1"/>
          </p:cNvSpPr>
          <p:nvPr>
            <p:ph type="title"/>
          </p:nvPr>
        </p:nvSpPr>
        <p:spPr>
          <a:xfrm>
            <a:off x="1693050" y="3665575"/>
            <a:ext cx="5766000" cy="974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000">
                <a:solidFill>
                  <a:schemeClr val="accent1"/>
                </a:solidFill>
              </a:defRPr>
            </a:lvl1pPr>
            <a:lvl2pPr lvl="1">
              <a:spcBef>
                <a:spcPts val="0"/>
              </a:spcBef>
              <a:spcAft>
                <a:spcPts val="0"/>
              </a:spcAft>
              <a:buNone/>
              <a:defRPr>
                <a:latin typeface="Courier New"/>
                <a:ea typeface="Courier New"/>
                <a:cs typeface="Courier New"/>
                <a:sym typeface="Courier New"/>
              </a:defRPr>
            </a:lvl2pPr>
            <a:lvl3pPr lvl="2">
              <a:spcBef>
                <a:spcPts val="0"/>
              </a:spcBef>
              <a:spcAft>
                <a:spcPts val="0"/>
              </a:spcAft>
              <a:buNone/>
              <a:defRPr>
                <a:latin typeface="Courier New"/>
                <a:ea typeface="Courier New"/>
                <a:cs typeface="Courier New"/>
                <a:sym typeface="Courier New"/>
              </a:defRPr>
            </a:lvl3pPr>
            <a:lvl4pPr lvl="3">
              <a:spcBef>
                <a:spcPts val="0"/>
              </a:spcBef>
              <a:spcAft>
                <a:spcPts val="0"/>
              </a:spcAft>
              <a:buNone/>
              <a:defRPr>
                <a:latin typeface="Courier New"/>
                <a:ea typeface="Courier New"/>
                <a:cs typeface="Courier New"/>
                <a:sym typeface="Courier New"/>
              </a:defRPr>
            </a:lvl4pPr>
            <a:lvl5pPr lvl="4">
              <a:spcBef>
                <a:spcPts val="0"/>
              </a:spcBef>
              <a:spcAft>
                <a:spcPts val="0"/>
              </a:spcAft>
              <a:buNone/>
              <a:defRPr>
                <a:latin typeface="Courier New"/>
                <a:ea typeface="Courier New"/>
                <a:cs typeface="Courier New"/>
                <a:sym typeface="Courier New"/>
              </a:defRPr>
            </a:lvl5pPr>
            <a:lvl6pPr lvl="5">
              <a:spcBef>
                <a:spcPts val="0"/>
              </a:spcBef>
              <a:spcAft>
                <a:spcPts val="0"/>
              </a:spcAft>
              <a:buNone/>
              <a:defRPr>
                <a:latin typeface="Courier New"/>
                <a:ea typeface="Courier New"/>
                <a:cs typeface="Courier New"/>
                <a:sym typeface="Courier New"/>
              </a:defRPr>
            </a:lvl6pPr>
            <a:lvl7pPr lvl="6">
              <a:spcBef>
                <a:spcPts val="0"/>
              </a:spcBef>
              <a:spcAft>
                <a:spcPts val="0"/>
              </a:spcAft>
              <a:buNone/>
              <a:defRPr>
                <a:latin typeface="Courier New"/>
                <a:ea typeface="Courier New"/>
                <a:cs typeface="Courier New"/>
                <a:sym typeface="Courier New"/>
              </a:defRPr>
            </a:lvl7pPr>
            <a:lvl8pPr lvl="7">
              <a:spcBef>
                <a:spcPts val="0"/>
              </a:spcBef>
              <a:spcAft>
                <a:spcPts val="0"/>
              </a:spcAft>
              <a:buNone/>
              <a:defRPr>
                <a:latin typeface="Courier New"/>
                <a:ea typeface="Courier New"/>
                <a:cs typeface="Courier New"/>
                <a:sym typeface="Courier New"/>
              </a:defRPr>
            </a:lvl8pPr>
            <a:lvl9pPr lvl="8">
              <a:spcBef>
                <a:spcPts val="0"/>
              </a:spcBef>
              <a:spcAft>
                <a:spcPts val="0"/>
              </a:spcAft>
              <a:buNone/>
              <a:defRPr>
                <a:latin typeface="Courier New"/>
                <a:ea typeface="Courier New"/>
                <a:cs typeface="Courier New"/>
                <a:sym typeface="Courier New"/>
              </a:defRPr>
            </a:lvl9pPr>
          </a:lstStyle>
          <a:p>
            <a:endParaRPr/>
          </a:p>
        </p:txBody>
      </p:sp>
      <p:grpSp>
        <p:nvGrpSpPr>
          <p:cNvPr id="103" name="Google Shape;103;p10"/>
          <p:cNvGrpSpPr/>
          <p:nvPr/>
        </p:nvGrpSpPr>
        <p:grpSpPr>
          <a:xfrm>
            <a:off x="8228688" y="4169103"/>
            <a:ext cx="915312" cy="974401"/>
            <a:chOff x="7648499" y="3591730"/>
            <a:chExt cx="1305801" cy="1315450"/>
          </a:xfrm>
        </p:grpSpPr>
        <p:grpSp>
          <p:nvGrpSpPr>
            <p:cNvPr id="104" name="Google Shape;104;p10"/>
            <p:cNvGrpSpPr/>
            <p:nvPr/>
          </p:nvGrpSpPr>
          <p:grpSpPr>
            <a:xfrm>
              <a:off x="8096825" y="4002875"/>
              <a:ext cx="857475" cy="904305"/>
              <a:chOff x="7704706" y="3774223"/>
              <a:chExt cx="1042269" cy="950100"/>
            </a:xfrm>
          </p:grpSpPr>
          <p:cxnSp>
            <p:nvCxnSpPr>
              <p:cNvPr id="105" name="Google Shape;105;p10"/>
              <p:cNvCxnSpPr/>
              <p:nvPr/>
            </p:nvCxnSpPr>
            <p:spPr>
              <a:xfrm>
                <a:off x="7704706" y="3774223"/>
                <a:ext cx="0" cy="950100"/>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106;p10"/>
              <p:cNvCxnSpPr/>
              <p:nvPr/>
            </p:nvCxnSpPr>
            <p:spPr>
              <a:xfrm rot="10800000">
                <a:off x="7735075" y="3775221"/>
                <a:ext cx="1011900" cy="0"/>
              </a:xfrm>
              <a:prstGeom prst="straightConnector1">
                <a:avLst/>
              </a:prstGeom>
              <a:noFill/>
              <a:ln w="9525" cap="flat" cmpd="sng">
                <a:solidFill>
                  <a:schemeClr val="dk2"/>
                </a:solidFill>
                <a:prstDash val="solid"/>
                <a:round/>
                <a:headEnd type="none" w="med" len="med"/>
                <a:tailEnd type="none" w="med" len="med"/>
              </a:ln>
            </p:spPr>
          </p:cxnSp>
        </p:grpSp>
        <p:sp>
          <p:nvSpPr>
            <p:cNvPr id="107" name="Google Shape;107;p10"/>
            <p:cNvSpPr/>
            <p:nvPr/>
          </p:nvSpPr>
          <p:spPr>
            <a:xfrm rot="10800000">
              <a:off x="7648499" y="3591730"/>
              <a:ext cx="894900" cy="82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0"/>
          <p:cNvGrpSpPr/>
          <p:nvPr/>
        </p:nvGrpSpPr>
        <p:grpSpPr>
          <a:xfrm>
            <a:off x="0" y="4428875"/>
            <a:ext cx="714451" cy="714529"/>
            <a:chOff x="0" y="4428875"/>
            <a:chExt cx="714451" cy="714529"/>
          </a:xfrm>
        </p:grpSpPr>
        <p:sp>
          <p:nvSpPr>
            <p:cNvPr id="113" name="Google Shape;113;p10"/>
            <p:cNvSpPr/>
            <p:nvPr/>
          </p:nvSpPr>
          <p:spPr>
            <a:xfrm rot="-5400000" flipH="1">
              <a:off x="0" y="4643904"/>
              <a:ext cx="499500" cy="499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4" name="Google Shape;114;p10"/>
            <p:cNvSpPr/>
            <p:nvPr/>
          </p:nvSpPr>
          <p:spPr>
            <a:xfrm rot="-5400000" flipH="1">
              <a:off x="568051" y="4428875"/>
              <a:ext cx="146400" cy="14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15" name="Google Shape;115;p10"/>
          <p:cNvGrpSpPr/>
          <p:nvPr/>
        </p:nvGrpSpPr>
        <p:grpSpPr>
          <a:xfrm>
            <a:off x="8228688" y="-7"/>
            <a:ext cx="915319" cy="913191"/>
            <a:chOff x="8228688" y="-7"/>
            <a:chExt cx="915319" cy="913191"/>
          </a:xfrm>
        </p:grpSpPr>
        <p:sp>
          <p:nvSpPr>
            <p:cNvPr id="116" name="Google Shape;116;p10"/>
            <p:cNvSpPr/>
            <p:nvPr/>
          </p:nvSpPr>
          <p:spPr>
            <a:xfrm rot="5400000">
              <a:off x="8228688" y="158384"/>
              <a:ext cx="754800" cy="7548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rot="-5400000" flipH="1">
              <a:off x="8766307" y="-7"/>
              <a:ext cx="377700" cy="37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
    <p:bg>
      <p:bgPr>
        <a:solidFill>
          <a:schemeClr val="accent1"/>
        </a:solidFill>
        <a:effectLst/>
      </p:bgPr>
    </p:bg>
    <p:spTree>
      <p:nvGrpSpPr>
        <p:cNvPr id="1" name="Shape 1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500"/>
              <a:buFont typeface="Montserrat SemiBold"/>
              <a:buNone/>
              <a:defRPr sz="2500">
                <a:solidFill>
                  <a:schemeClr val="dk1"/>
                </a:solidFill>
                <a:latin typeface="Montserrat SemiBold"/>
                <a:ea typeface="Montserrat SemiBold"/>
                <a:cs typeface="Montserrat SemiBold"/>
                <a:sym typeface="Montserrat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Courier Prime"/>
              <a:buChar char="●"/>
              <a:defRPr sz="1800">
                <a:solidFill>
                  <a:schemeClr val="dk2"/>
                </a:solidFill>
                <a:latin typeface="Courier Prime"/>
                <a:ea typeface="Courier Prime"/>
                <a:cs typeface="Courier Prime"/>
                <a:sym typeface="Courier Prime"/>
              </a:defRPr>
            </a:lvl1pPr>
            <a:lvl2pPr marL="914400" lvl="1"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2pPr>
            <a:lvl3pPr marL="1371600" lvl="2"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3pPr>
            <a:lvl4pPr marL="1828800" lvl="3"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4pPr>
            <a:lvl5pPr marL="2286000" lvl="4"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5pPr>
            <a:lvl6pPr marL="2743200" lvl="5"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6pPr>
            <a:lvl7pPr marL="3200400" lvl="6"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7pPr>
            <a:lvl8pPr marL="3657600" lvl="7"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8pPr>
            <a:lvl9pPr marL="4114800" lvl="8" indent="-317500">
              <a:lnSpc>
                <a:spcPct val="100000"/>
              </a:lnSpc>
              <a:spcBef>
                <a:spcPts val="0"/>
              </a:spcBef>
              <a:spcAft>
                <a:spcPts val="0"/>
              </a:spcAft>
              <a:buClr>
                <a:schemeClr val="dk2"/>
              </a:buClr>
              <a:buSzPts val="1400"/>
              <a:buFont typeface="Courier Prime"/>
              <a:buChar char="■"/>
              <a:defRPr>
                <a:solidFill>
                  <a:schemeClr val="dk2"/>
                </a:solidFill>
                <a:latin typeface="Courier Prime"/>
                <a:ea typeface="Courier Prime"/>
                <a:cs typeface="Courier Prime"/>
                <a:sym typeface="Courier Prime"/>
              </a:defRPr>
            </a:lvl9pPr>
          </a:lstStyle>
          <a:p>
            <a:endParaRPr/>
          </a:p>
        </p:txBody>
      </p:sp>
      <p:sp>
        <p:nvSpPr>
          <p:cNvPr id="8" name="Rectangle 7">
            <a:extLst>
              <a:ext uri="{FF2B5EF4-FFF2-40B4-BE49-F238E27FC236}">
                <a16:creationId xmlns:a16="http://schemas.microsoft.com/office/drawing/2014/main" id="{071B5681-B1CA-4531-4117-D41A09458E54}"/>
              </a:ext>
            </a:extLst>
          </p:cNvPr>
          <p:cNvSpPr/>
          <p:nvPr userDrawn="1"/>
        </p:nvSpPr>
        <p:spPr>
          <a:xfrm>
            <a:off x="0" y="-1"/>
            <a:ext cx="2438400" cy="72521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A18FBB62-235A-F873-C1F2-EA679EF3DCF9}"/>
              </a:ext>
            </a:extLst>
          </p:cNvPr>
          <p:cNvPicPr>
            <a:picLocks noChangeAspect="1"/>
          </p:cNvPicPr>
          <p:nvPr userDrawn="1"/>
        </p:nvPicPr>
        <p:blipFill>
          <a:blip r:embed="rId16"/>
          <a:stretch>
            <a:fillRect/>
          </a:stretch>
        </p:blipFill>
        <p:spPr>
          <a:xfrm>
            <a:off x="-182192" y="-60083"/>
            <a:ext cx="1418897" cy="875466"/>
          </a:xfrm>
          <a:prstGeom prst="rect">
            <a:avLst/>
          </a:prstGeom>
        </p:spPr>
      </p:pic>
      <p:pic>
        <p:nvPicPr>
          <p:cNvPr id="12" name="Picture 11">
            <a:extLst>
              <a:ext uri="{FF2B5EF4-FFF2-40B4-BE49-F238E27FC236}">
                <a16:creationId xmlns:a16="http://schemas.microsoft.com/office/drawing/2014/main" id="{3FE4D6ED-B53B-BDB7-2C58-2BFF6BB654D7}"/>
              </a:ext>
            </a:extLst>
          </p:cNvPr>
          <p:cNvPicPr>
            <a:picLocks noChangeAspect="1"/>
          </p:cNvPicPr>
          <p:nvPr userDrawn="1"/>
        </p:nvPicPr>
        <p:blipFill>
          <a:blip r:embed="rId17"/>
          <a:stretch>
            <a:fillRect/>
          </a:stretch>
        </p:blipFill>
        <p:spPr>
          <a:xfrm>
            <a:off x="1102604" y="94257"/>
            <a:ext cx="1255986" cy="51467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 id="2147483659" r:id="rId9"/>
    <p:sldLayoutId id="2147483660" r:id="rId10"/>
    <p:sldLayoutId id="2147483661" r:id="rId11"/>
    <p:sldLayoutId id="2147483663" r:id="rId12"/>
    <p:sldLayoutId id="2147483665" r:id="rId13"/>
    <p:sldLayoutId id="214748366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8"/>
        <p:cNvGrpSpPr/>
        <p:nvPr/>
      </p:nvGrpSpPr>
      <p:grpSpPr>
        <a:xfrm>
          <a:off x="0" y="0"/>
          <a:ext cx="0" cy="0"/>
          <a:chOff x="0" y="0"/>
          <a:chExt cx="0" cy="0"/>
        </a:xfrm>
      </p:grpSpPr>
      <p:sp>
        <p:nvSpPr>
          <p:cNvPr id="339" name="Google Shape;339;p33"/>
          <p:cNvSpPr txBox="1">
            <a:spLocks noGrp="1"/>
          </p:cNvSpPr>
          <p:nvPr>
            <p:ph type="title"/>
          </p:nvPr>
        </p:nvSpPr>
        <p:spPr>
          <a:xfrm>
            <a:off x="1334580" y="1654985"/>
            <a:ext cx="6474840" cy="14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2800" b="1" dirty="0">
                <a:solidFill>
                  <a:schemeClr val="tx1"/>
                </a:solidFill>
                <a:ea typeface="Calibri" panose="020F0502020204030204" pitchFamily="34" charset="0"/>
                <a:cs typeface="Times New Roman" panose="02020603050405020304" pitchFamily="18" charset="0"/>
              </a:rPr>
              <a:t>Aplikasi Pendampingan Wisata Berbasis AI Untuk Pemantauan dan  Pemanduan Wisatawan Selama Berjelajah</a:t>
            </a:r>
            <a:endParaRPr sz="2800" dirty="0">
              <a:solidFill>
                <a:schemeClr val="tx1"/>
              </a:solidFill>
            </a:endParaRPr>
          </a:p>
        </p:txBody>
      </p:sp>
      <p:sp>
        <p:nvSpPr>
          <p:cNvPr id="340" name="Google Shape;340;p33"/>
          <p:cNvSpPr txBox="1">
            <a:spLocks noGrp="1"/>
          </p:cNvSpPr>
          <p:nvPr>
            <p:ph type="subTitle" idx="1"/>
          </p:nvPr>
        </p:nvSpPr>
        <p:spPr>
          <a:xfrm>
            <a:off x="1375350" y="3587475"/>
            <a:ext cx="6393300" cy="48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400" dirty="0">
                <a:solidFill>
                  <a:schemeClr val="tx1"/>
                </a:solidFill>
              </a:rPr>
              <a:t>Final Project</a:t>
            </a:r>
          </a:p>
          <a:p>
            <a:pPr marL="0" lvl="0" indent="0" rtl="0">
              <a:spcBef>
                <a:spcPts val="0"/>
              </a:spcBef>
              <a:spcAft>
                <a:spcPts val="0"/>
              </a:spcAft>
              <a:buNone/>
            </a:pPr>
            <a:r>
              <a:rPr lang="en-US" sz="1400" dirty="0">
                <a:solidFill>
                  <a:schemeClr val="tx1"/>
                </a:solidFill>
              </a:rPr>
              <a:t>Orbit Future Academy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wipe(down)">
                                      <p:cBhvr>
                                        <p:cTn id="7" dur="580">
                                          <p:stCondLst>
                                            <p:cond delay="0"/>
                                          </p:stCondLst>
                                        </p:cTn>
                                        <p:tgtEl>
                                          <p:spTgt spid="339"/>
                                        </p:tgtEl>
                                      </p:cBhvr>
                                    </p:animEffect>
                                    <p:anim calcmode="lin" valueType="num">
                                      <p:cBhvr>
                                        <p:cTn id="8" dur="1822" tmFilter="0,0; 0.14,0.36; 0.43,0.73; 0.71,0.91; 1.0,1.0">
                                          <p:stCondLst>
                                            <p:cond delay="0"/>
                                          </p:stCondLst>
                                        </p:cTn>
                                        <p:tgtEl>
                                          <p:spTgt spid="33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3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3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3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39"/>
                                        </p:tgtEl>
                                        <p:attrNameLst>
                                          <p:attrName>ppt_y</p:attrName>
                                        </p:attrNameLst>
                                      </p:cBhvr>
                                      <p:tavLst>
                                        <p:tav tm="0" fmla="#ppt_y-sin(pi*$)/81">
                                          <p:val>
                                            <p:fltVal val="0"/>
                                          </p:val>
                                        </p:tav>
                                        <p:tav tm="100000">
                                          <p:val>
                                            <p:fltVal val="1"/>
                                          </p:val>
                                        </p:tav>
                                      </p:tavLst>
                                    </p:anim>
                                    <p:animScale>
                                      <p:cBhvr>
                                        <p:cTn id="13" dur="26">
                                          <p:stCondLst>
                                            <p:cond delay="650"/>
                                          </p:stCondLst>
                                        </p:cTn>
                                        <p:tgtEl>
                                          <p:spTgt spid="339"/>
                                        </p:tgtEl>
                                      </p:cBhvr>
                                      <p:to x="100000" y="60000"/>
                                    </p:animScale>
                                    <p:animScale>
                                      <p:cBhvr>
                                        <p:cTn id="14" dur="166" decel="50000">
                                          <p:stCondLst>
                                            <p:cond delay="676"/>
                                          </p:stCondLst>
                                        </p:cTn>
                                        <p:tgtEl>
                                          <p:spTgt spid="339"/>
                                        </p:tgtEl>
                                      </p:cBhvr>
                                      <p:to x="100000" y="100000"/>
                                    </p:animScale>
                                    <p:animScale>
                                      <p:cBhvr>
                                        <p:cTn id="15" dur="26">
                                          <p:stCondLst>
                                            <p:cond delay="1312"/>
                                          </p:stCondLst>
                                        </p:cTn>
                                        <p:tgtEl>
                                          <p:spTgt spid="339"/>
                                        </p:tgtEl>
                                      </p:cBhvr>
                                      <p:to x="100000" y="80000"/>
                                    </p:animScale>
                                    <p:animScale>
                                      <p:cBhvr>
                                        <p:cTn id="16" dur="166" decel="50000">
                                          <p:stCondLst>
                                            <p:cond delay="1338"/>
                                          </p:stCondLst>
                                        </p:cTn>
                                        <p:tgtEl>
                                          <p:spTgt spid="339"/>
                                        </p:tgtEl>
                                      </p:cBhvr>
                                      <p:to x="100000" y="100000"/>
                                    </p:animScale>
                                    <p:animScale>
                                      <p:cBhvr>
                                        <p:cTn id="17" dur="26">
                                          <p:stCondLst>
                                            <p:cond delay="1642"/>
                                          </p:stCondLst>
                                        </p:cTn>
                                        <p:tgtEl>
                                          <p:spTgt spid="339"/>
                                        </p:tgtEl>
                                      </p:cBhvr>
                                      <p:to x="100000" y="90000"/>
                                    </p:animScale>
                                    <p:animScale>
                                      <p:cBhvr>
                                        <p:cTn id="18" dur="166" decel="50000">
                                          <p:stCondLst>
                                            <p:cond delay="1668"/>
                                          </p:stCondLst>
                                        </p:cTn>
                                        <p:tgtEl>
                                          <p:spTgt spid="339"/>
                                        </p:tgtEl>
                                      </p:cBhvr>
                                      <p:to x="100000" y="100000"/>
                                    </p:animScale>
                                    <p:animScale>
                                      <p:cBhvr>
                                        <p:cTn id="19" dur="26">
                                          <p:stCondLst>
                                            <p:cond delay="1808"/>
                                          </p:stCondLst>
                                        </p:cTn>
                                        <p:tgtEl>
                                          <p:spTgt spid="339"/>
                                        </p:tgtEl>
                                      </p:cBhvr>
                                      <p:to x="100000" y="95000"/>
                                    </p:animScale>
                                    <p:animScale>
                                      <p:cBhvr>
                                        <p:cTn id="20" dur="166" decel="50000">
                                          <p:stCondLst>
                                            <p:cond delay="1834"/>
                                          </p:stCondLst>
                                        </p:cTn>
                                        <p:tgtEl>
                                          <p:spTgt spid="33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340">
                                            <p:txEl>
                                              <p:pRg st="0" end="0"/>
                                            </p:txEl>
                                          </p:spTgt>
                                        </p:tgtEl>
                                        <p:attrNameLst>
                                          <p:attrName>style.visibility</p:attrName>
                                        </p:attrNameLst>
                                      </p:cBhvr>
                                      <p:to>
                                        <p:strVal val="visible"/>
                                      </p:to>
                                    </p:set>
                                    <p:anim calcmode="lin" valueType="num">
                                      <p:cBhvr>
                                        <p:cTn id="25" dur="1000" fill="hold"/>
                                        <p:tgtEl>
                                          <p:spTgt spid="340">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340">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340">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34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340">
                                            <p:txEl>
                                              <p:pRg st="1" end="1"/>
                                            </p:txEl>
                                          </p:spTgt>
                                        </p:tgtEl>
                                        <p:attrNameLst>
                                          <p:attrName>style.visibility</p:attrName>
                                        </p:attrNameLst>
                                      </p:cBhvr>
                                      <p:to>
                                        <p:strVal val="visible"/>
                                      </p:to>
                                    </p:set>
                                    <p:anim calcmode="lin" valueType="num">
                                      <p:cBhvr>
                                        <p:cTn id="33" dur="1000" fill="hold"/>
                                        <p:tgtEl>
                                          <p:spTgt spid="340">
                                            <p:txEl>
                                              <p:pRg st="1" end="1"/>
                                            </p:txEl>
                                          </p:spTgt>
                                        </p:tgtEl>
                                        <p:attrNameLst>
                                          <p:attrName>ppt_w</p:attrName>
                                        </p:attrNameLst>
                                      </p:cBhvr>
                                      <p:tavLst>
                                        <p:tav tm="0">
                                          <p:val>
                                            <p:fltVal val="0"/>
                                          </p:val>
                                        </p:tav>
                                        <p:tav tm="100000">
                                          <p:val>
                                            <p:strVal val="#ppt_w"/>
                                          </p:val>
                                        </p:tav>
                                      </p:tavLst>
                                    </p:anim>
                                    <p:anim calcmode="lin" valueType="num">
                                      <p:cBhvr>
                                        <p:cTn id="34" dur="1000" fill="hold"/>
                                        <p:tgtEl>
                                          <p:spTgt spid="340">
                                            <p:txEl>
                                              <p:pRg st="1" end="1"/>
                                            </p:txEl>
                                          </p:spTgt>
                                        </p:tgtEl>
                                        <p:attrNameLst>
                                          <p:attrName>ppt_h</p:attrName>
                                        </p:attrNameLst>
                                      </p:cBhvr>
                                      <p:tavLst>
                                        <p:tav tm="0">
                                          <p:val>
                                            <p:fltVal val="0"/>
                                          </p:val>
                                        </p:tav>
                                        <p:tav tm="100000">
                                          <p:val>
                                            <p:strVal val="#ppt_h"/>
                                          </p:val>
                                        </p:tav>
                                      </p:tavLst>
                                    </p:anim>
                                    <p:anim calcmode="lin" valueType="num">
                                      <p:cBhvr>
                                        <p:cTn id="35" dur="1000" fill="hold"/>
                                        <p:tgtEl>
                                          <p:spTgt spid="340">
                                            <p:txEl>
                                              <p:pRg st="1" end="1"/>
                                            </p:txEl>
                                          </p:spTgt>
                                        </p:tgtEl>
                                        <p:attrNameLst>
                                          <p:attrName>style.rotation</p:attrName>
                                        </p:attrNameLst>
                                      </p:cBhvr>
                                      <p:tavLst>
                                        <p:tav tm="0">
                                          <p:val>
                                            <p:fltVal val="90"/>
                                          </p:val>
                                        </p:tav>
                                        <p:tav tm="100000">
                                          <p:val>
                                            <p:fltVal val="0"/>
                                          </p:val>
                                        </p:tav>
                                      </p:tavLst>
                                    </p:anim>
                                    <p:animEffect transition="in" filter="fade">
                                      <p:cBhvr>
                                        <p:cTn id="36" dur="1000"/>
                                        <p:tgtEl>
                                          <p:spTgt spid="3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p:bldP spid="34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 name="Google Shape;378;p39">
            <a:extLst>
              <a:ext uri="{FF2B5EF4-FFF2-40B4-BE49-F238E27FC236}">
                <a16:creationId xmlns:a16="http://schemas.microsoft.com/office/drawing/2014/main" id="{383163BB-7AA0-C0A3-7DC0-C3D726F06B08}"/>
              </a:ext>
            </a:extLst>
          </p:cNvPr>
          <p:cNvSpPr txBox="1">
            <a:spLocks/>
          </p:cNvSpPr>
          <p:nvPr/>
        </p:nvSpPr>
        <p:spPr>
          <a:xfrm>
            <a:off x="311699" y="853440"/>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C6461"/>
              </a:buClr>
              <a:buSzPts val="3200"/>
              <a:buFont typeface="Montserrat SemiBold"/>
              <a:buNone/>
              <a:defRPr sz="2800" b="0" i="0" u="none" strike="noStrike" cap="none">
                <a:solidFill>
                  <a:srgbClr val="CC646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rgbClr val="CC6461"/>
              </a:buClr>
              <a:buSzPts val="2800"/>
              <a:buFont typeface="Arial"/>
              <a:buNone/>
              <a:defRPr sz="2800" b="0" i="0" u="none" strike="noStrike" cap="none">
                <a:solidFill>
                  <a:srgbClr val="CC6461"/>
                </a:solidFill>
                <a:latin typeface="Arial"/>
                <a:ea typeface="Arial"/>
                <a:cs typeface="Arial"/>
                <a:sym typeface="Arial"/>
              </a:defRPr>
            </a:lvl2pPr>
            <a:lvl3pPr marR="0" lvl="2" algn="ctr" rtl="0">
              <a:lnSpc>
                <a:spcPct val="100000"/>
              </a:lnSpc>
              <a:spcBef>
                <a:spcPts val="0"/>
              </a:spcBef>
              <a:spcAft>
                <a:spcPts val="0"/>
              </a:spcAft>
              <a:buClr>
                <a:srgbClr val="CC6461"/>
              </a:buClr>
              <a:buSzPts val="2800"/>
              <a:buFont typeface="Arial"/>
              <a:buNone/>
              <a:defRPr sz="2800" b="0" i="0" u="none" strike="noStrike" cap="none">
                <a:solidFill>
                  <a:srgbClr val="CC6461"/>
                </a:solidFill>
                <a:latin typeface="Arial"/>
                <a:ea typeface="Arial"/>
                <a:cs typeface="Arial"/>
                <a:sym typeface="Arial"/>
              </a:defRPr>
            </a:lvl3pPr>
            <a:lvl4pPr marR="0" lvl="3" algn="ctr" rtl="0">
              <a:lnSpc>
                <a:spcPct val="100000"/>
              </a:lnSpc>
              <a:spcBef>
                <a:spcPts val="0"/>
              </a:spcBef>
              <a:spcAft>
                <a:spcPts val="0"/>
              </a:spcAft>
              <a:buClr>
                <a:srgbClr val="CC6461"/>
              </a:buClr>
              <a:buSzPts val="2800"/>
              <a:buFont typeface="Arial"/>
              <a:buNone/>
              <a:defRPr sz="2800" b="0" i="0" u="none" strike="noStrike" cap="none">
                <a:solidFill>
                  <a:srgbClr val="CC6461"/>
                </a:solidFill>
                <a:latin typeface="Arial"/>
                <a:ea typeface="Arial"/>
                <a:cs typeface="Arial"/>
                <a:sym typeface="Arial"/>
              </a:defRPr>
            </a:lvl4pPr>
            <a:lvl5pPr marR="0" lvl="4" algn="ctr" rtl="0">
              <a:lnSpc>
                <a:spcPct val="100000"/>
              </a:lnSpc>
              <a:spcBef>
                <a:spcPts val="0"/>
              </a:spcBef>
              <a:spcAft>
                <a:spcPts val="0"/>
              </a:spcAft>
              <a:buClr>
                <a:srgbClr val="CC6461"/>
              </a:buClr>
              <a:buSzPts val="2800"/>
              <a:buFont typeface="Arial"/>
              <a:buNone/>
              <a:defRPr sz="2800" b="0" i="0" u="none" strike="noStrike" cap="none">
                <a:solidFill>
                  <a:srgbClr val="CC6461"/>
                </a:solidFill>
                <a:latin typeface="Arial"/>
                <a:ea typeface="Arial"/>
                <a:cs typeface="Arial"/>
                <a:sym typeface="Arial"/>
              </a:defRPr>
            </a:lvl5pPr>
            <a:lvl6pPr marR="0" lvl="5" algn="ctr" rtl="0">
              <a:lnSpc>
                <a:spcPct val="100000"/>
              </a:lnSpc>
              <a:spcBef>
                <a:spcPts val="0"/>
              </a:spcBef>
              <a:spcAft>
                <a:spcPts val="0"/>
              </a:spcAft>
              <a:buClr>
                <a:srgbClr val="CC6461"/>
              </a:buClr>
              <a:buSzPts val="2800"/>
              <a:buFont typeface="Arial"/>
              <a:buNone/>
              <a:defRPr sz="2800" b="0" i="0" u="none" strike="noStrike" cap="none">
                <a:solidFill>
                  <a:srgbClr val="CC6461"/>
                </a:solidFill>
                <a:latin typeface="Arial"/>
                <a:ea typeface="Arial"/>
                <a:cs typeface="Arial"/>
                <a:sym typeface="Arial"/>
              </a:defRPr>
            </a:lvl6pPr>
            <a:lvl7pPr marR="0" lvl="6" algn="ctr" rtl="0">
              <a:lnSpc>
                <a:spcPct val="100000"/>
              </a:lnSpc>
              <a:spcBef>
                <a:spcPts val="0"/>
              </a:spcBef>
              <a:spcAft>
                <a:spcPts val="0"/>
              </a:spcAft>
              <a:buClr>
                <a:srgbClr val="CC6461"/>
              </a:buClr>
              <a:buSzPts val="2800"/>
              <a:buFont typeface="Arial"/>
              <a:buNone/>
              <a:defRPr sz="2800" b="0" i="0" u="none" strike="noStrike" cap="none">
                <a:solidFill>
                  <a:srgbClr val="CC6461"/>
                </a:solidFill>
                <a:latin typeface="Arial"/>
                <a:ea typeface="Arial"/>
                <a:cs typeface="Arial"/>
                <a:sym typeface="Arial"/>
              </a:defRPr>
            </a:lvl7pPr>
            <a:lvl8pPr marR="0" lvl="7" algn="ctr" rtl="0">
              <a:lnSpc>
                <a:spcPct val="100000"/>
              </a:lnSpc>
              <a:spcBef>
                <a:spcPts val="0"/>
              </a:spcBef>
              <a:spcAft>
                <a:spcPts val="0"/>
              </a:spcAft>
              <a:buClr>
                <a:srgbClr val="CC6461"/>
              </a:buClr>
              <a:buSzPts val="2800"/>
              <a:buFont typeface="Arial"/>
              <a:buNone/>
              <a:defRPr sz="2800" b="0" i="0" u="none" strike="noStrike" cap="none">
                <a:solidFill>
                  <a:srgbClr val="CC6461"/>
                </a:solidFill>
                <a:latin typeface="Arial"/>
                <a:ea typeface="Arial"/>
                <a:cs typeface="Arial"/>
                <a:sym typeface="Arial"/>
              </a:defRPr>
            </a:lvl8pPr>
            <a:lvl9pPr marR="0" lvl="8" algn="ctr" rtl="0">
              <a:lnSpc>
                <a:spcPct val="100000"/>
              </a:lnSpc>
              <a:spcBef>
                <a:spcPts val="0"/>
              </a:spcBef>
              <a:spcAft>
                <a:spcPts val="0"/>
              </a:spcAft>
              <a:buClr>
                <a:srgbClr val="CC6461"/>
              </a:buClr>
              <a:buSzPts val="2800"/>
              <a:buFont typeface="Arial"/>
              <a:buNone/>
              <a:defRPr sz="2800" b="0" i="0" u="none" strike="noStrike" cap="none">
                <a:solidFill>
                  <a:srgbClr val="CC6461"/>
                </a:solidFill>
                <a:latin typeface="Arial"/>
                <a:ea typeface="Arial"/>
                <a:cs typeface="Arial"/>
                <a:sym typeface="Arial"/>
              </a:defRPr>
            </a:lvl9pPr>
          </a:lstStyle>
          <a:p>
            <a:r>
              <a:rPr lang="en-ID" sz="3600" b="1" dirty="0">
                <a:solidFill>
                  <a:schemeClr val="accent3"/>
                </a:solidFill>
                <a:latin typeface="MingLiU_HKSCS-ExtB" panose="02020500000000000000" pitchFamily="18" charset="-120"/>
                <a:ea typeface="MingLiU_HKSCS-ExtB" panose="02020500000000000000" pitchFamily="18" charset="-120"/>
              </a:rPr>
              <a:t>M</a:t>
            </a:r>
            <a:r>
              <a:rPr lang="en-US" sz="3600" b="1" dirty="0">
                <a:solidFill>
                  <a:schemeClr val="accent3"/>
                </a:solidFill>
                <a:latin typeface="MingLiU_HKSCS-ExtB" panose="02020500000000000000" pitchFamily="18" charset="-120"/>
                <a:ea typeface="MingLiU_HKSCS-ExtB" panose="02020500000000000000" pitchFamily="18" charset="-120"/>
              </a:rPr>
              <a:t>ODELLING</a:t>
            </a:r>
          </a:p>
        </p:txBody>
      </p:sp>
      <p:sp>
        <p:nvSpPr>
          <p:cNvPr id="8" name="TextBox 7">
            <a:extLst>
              <a:ext uri="{FF2B5EF4-FFF2-40B4-BE49-F238E27FC236}">
                <a16:creationId xmlns:a16="http://schemas.microsoft.com/office/drawing/2014/main" id="{7AEA6C43-DDC5-4E72-41B6-675B02A38B11}"/>
              </a:ext>
            </a:extLst>
          </p:cNvPr>
          <p:cNvSpPr txBox="1"/>
          <p:nvPr/>
        </p:nvSpPr>
        <p:spPr>
          <a:xfrm>
            <a:off x="1371599" y="1525142"/>
            <a:ext cx="6400801" cy="2585323"/>
          </a:xfrm>
          <a:prstGeom prst="rect">
            <a:avLst/>
          </a:prstGeom>
          <a:noFill/>
        </p:spPr>
        <p:txBody>
          <a:bodyPr wrap="square">
            <a:spAutoFit/>
          </a:bodyPr>
          <a:lstStyle/>
          <a:p>
            <a:pPr algn="ctr"/>
            <a:r>
              <a:rPr lang="id-ID" sz="1800" dirty="0">
                <a:latin typeface="Sitka Banner" pitchFamily="2" charset="0"/>
              </a:rPr>
              <a:t>Pada p</a:t>
            </a:r>
            <a:r>
              <a:rPr lang="en-US" sz="1800" dirty="0" err="1">
                <a:latin typeface="Sitka Banner" pitchFamily="2" charset="0"/>
              </a:rPr>
              <a:t>rojek</a:t>
            </a:r>
            <a:r>
              <a:rPr lang="en-US" sz="1800" dirty="0">
                <a:latin typeface="Sitka Banner" pitchFamily="2" charset="0"/>
              </a:rPr>
              <a:t> </a:t>
            </a:r>
            <a:r>
              <a:rPr lang="id-ID" sz="1800" dirty="0">
                <a:latin typeface="Sitka Banner" pitchFamily="2" charset="0"/>
              </a:rPr>
              <a:t>ini </a:t>
            </a:r>
            <a:r>
              <a:rPr lang="en-US" sz="1800" dirty="0">
                <a:latin typeface="Sitka Banner" pitchFamily="2" charset="0"/>
              </a:rPr>
              <a:t>kami </a:t>
            </a:r>
            <a:r>
              <a:rPr lang="en-US" sz="1800" dirty="0" err="1">
                <a:latin typeface="Sitka Banner" pitchFamily="2" charset="0"/>
              </a:rPr>
              <a:t>menggunakan</a:t>
            </a:r>
            <a:r>
              <a:rPr lang="en-US" sz="1800" dirty="0">
                <a:latin typeface="Sitka Banner" pitchFamily="2" charset="0"/>
              </a:rPr>
              <a:t> </a:t>
            </a:r>
            <a:r>
              <a:rPr lang="en-US" sz="1800" dirty="0" err="1">
                <a:latin typeface="Sitka Banner" pitchFamily="2" charset="0"/>
              </a:rPr>
              <a:t>bahasa</a:t>
            </a:r>
            <a:r>
              <a:rPr lang="en-US" sz="1800" dirty="0">
                <a:latin typeface="Sitka Banner" pitchFamily="2" charset="0"/>
              </a:rPr>
              <a:t> python yang </a:t>
            </a:r>
            <a:r>
              <a:rPr lang="en-US" sz="1800" dirty="0" err="1">
                <a:latin typeface="Sitka Banner" pitchFamily="2" charset="0"/>
              </a:rPr>
              <a:t>menggunakan</a:t>
            </a:r>
            <a:r>
              <a:rPr lang="en-US" sz="1800" dirty="0">
                <a:latin typeface="Sitka Banner" pitchFamily="2" charset="0"/>
              </a:rPr>
              <a:t> </a:t>
            </a:r>
            <a:r>
              <a:rPr lang="en-US" sz="1800" dirty="0" err="1">
                <a:latin typeface="Sitka Banner" pitchFamily="2" charset="0"/>
              </a:rPr>
              <a:t>algoritma</a:t>
            </a:r>
            <a:r>
              <a:rPr lang="en-US" sz="1800" dirty="0">
                <a:latin typeface="Sitka Banner" pitchFamily="2" charset="0"/>
              </a:rPr>
              <a:t> Long Short Term Memory (LSTM) yang sangat </a:t>
            </a:r>
            <a:r>
              <a:rPr lang="en-US" sz="1800" dirty="0" err="1">
                <a:latin typeface="Sitka Banner" pitchFamily="2" charset="0"/>
              </a:rPr>
              <a:t>cocok</a:t>
            </a:r>
            <a:r>
              <a:rPr lang="en-US" sz="1800" dirty="0">
                <a:latin typeface="Sitka Banner" pitchFamily="2" charset="0"/>
              </a:rPr>
              <a:t> </a:t>
            </a:r>
            <a:r>
              <a:rPr lang="en-US" sz="1800" dirty="0" err="1">
                <a:latin typeface="Sitka Banner" pitchFamily="2" charset="0"/>
              </a:rPr>
              <a:t>untuk</a:t>
            </a:r>
            <a:r>
              <a:rPr lang="en-US" sz="1800" dirty="0">
                <a:latin typeface="Sitka Banner" pitchFamily="2" charset="0"/>
              </a:rPr>
              <a:t> </a:t>
            </a:r>
            <a:r>
              <a:rPr lang="en-US" sz="1800" dirty="0" err="1">
                <a:latin typeface="Sitka Banner" pitchFamily="2" charset="0"/>
              </a:rPr>
              <a:t>membuat</a:t>
            </a:r>
            <a:r>
              <a:rPr lang="en-US" sz="1800" dirty="0">
                <a:latin typeface="Sitka Banner" pitchFamily="2" charset="0"/>
              </a:rPr>
              <a:t> </a:t>
            </a:r>
            <a:r>
              <a:rPr lang="en-US" sz="1800" dirty="0" err="1">
                <a:latin typeface="Sitka Banner" pitchFamily="2" charset="0"/>
              </a:rPr>
              <a:t>prediksi</a:t>
            </a:r>
            <a:r>
              <a:rPr lang="en-US" sz="1800" dirty="0">
                <a:latin typeface="Sitka Banner" pitchFamily="2" charset="0"/>
              </a:rPr>
              <a:t> </a:t>
            </a:r>
            <a:r>
              <a:rPr lang="en-US" sz="1800" dirty="0" err="1">
                <a:latin typeface="Sitka Banner" pitchFamily="2" charset="0"/>
              </a:rPr>
              <a:t>ataupun</a:t>
            </a:r>
            <a:r>
              <a:rPr lang="en-US" sz="1800" dirty="0">
                <a:latin typeface="Sitka Banner" pitchFamily="2" charset="0"/>
              </a:rPr>
              <a:t> </a:t>
            </a:r>
            <a:r>
              <a:rPr lang="en-US" sz="1800" dirty="0" err="1">
                <a:latin typeface="Sitka Banner" pitchFamily="2" charset="0"/>
              </a:rPr>
              <a:t>klasifikasi</a:t>
            </a:r>
            <a:r>
              <a:rPr lang="en-US" sz="1800" dirty="0">
                <a:latin typeface="Sitka Banner" pitchFamily="2" charset="0"/>
              </a:rPr>
              <a:t> yang </a:t>
            </a:r>
            <a:r>
              <a:rPr lang="en-US" sz="1800" dirty="0" err="1">
                <a:latin typeface="Sitka Banner" pitchFamily="2" charset="0"/>
              </a:rPr>
              <a:t>ada</a:t>
            </a:r>
            <a:r>
              <a:rPr lang="en-US" sz="1800" dirty="0">
                <a:latin typeface="Sitka Banner" pitchFamily="2" charset="0"/>
              </a:rPr>
              <a:t> </a:t>
            </a:r>
            <a:r>
              <a:rPr lang="en-US" sz="1800" dirty="0" err="1">
                <a:latin typeface="Sitka Banner" pitchFamily="2" charset="0"/>
              </a:rPr>
              <a:t>hubungan</a:t>
            </a:r>
            <a:r>
              <a:rPr lang="en-US" sz="1800" dirty="0">
                <a:latin typeface="Sitka Banner" pitchFamily="2" charset="0"/>
              </a:rPr>
              <a:t> </a:t>
            </a:r>
            <a:r>
              <a:rPr lang="en-US" sz="1800" dirty="0" err="1">
                <a:latin typeface="Sitka Banner" pitchFamily="2" charset="0"/>
              </a:rPr>
              <a:t>dengan</a:t>
            </a:r>
            <a:r>
              <a:rPr lang="en-US" sz="1800" dirty="0">
                <a:latin typeface="Sitka Banner" pitchFamily="2" charset="0"/>
              </a:rPr>
              <a:t> data </a:t>
            </a:r>
            <a:r>
              <a:rPr lang="en-US" sz="1800" dirty="0" err="1">
                <a:latin typeface="Sitka Banner" pitchFamily="2" charset="0"/>
              </a:rPr>
              <a:t>teks</a:t>
            </a:r>
            <a:r>
              <a:rPr lang="en-US" sz="1800" dirty="0">
                <a:latin typeface="Sitka Banner" pitchFamily="2" charset="0"/>
              </a:rPr>
              <a:t> dan </a:t>
            </a:r>
            <a:r>
              <a:rPr lang="en-US" sz="1800" dirty="0" err="1">
                <a:latin typeface="Sitka Banner" pitchFamily="2" charset="0"/>
              </a:rPr>
              <a:t>waktu</a:t>
            </a:r>
            <a:r>
              <a:rPr lang="en-US" sz="1800" dirty="0">
                <a:latin typeface="Sitka Banner" pitchFamily="2" charset="0"/>
              </a:rPr>
              <a:t>. </a:t>
            </a:r>
            <a:r>
              <a:rPr lang="en-US" sz="1800" dirty="0" err="1">
                <a:latin typeface="Sitka Banner" pitchFamily="2" charset="0"/>
              </a:rPr>
              <a:t>Algoritma</a:t>
            </a:r>
            <a:r>
              <a:rPr lang="en-US" sz="1800" dirty="0">
                <a:latin typeface="Sitka Banner" pitchFamily="2" charset="0"/>
              </a:rPr>
              <a:t> LSTM </a:t>
            </a:r>
            <a:r>
              <a:rPr lang="en-US" sz="1800" dirty="0" err="1">
                <a:latin typeface="Sitka Banner" pitchFamily="2" charset="0"/>
              </a:rPr>
              <a:t>ini</a:t>
            </a:r>
            <a:r>
              <a:rPr lang="en-US" sz="1800" dirty="0">
                <a:latin typeface="Sitka Banner" pitchFamily="2" charset="0"/>
              </a:rPr>
              <a:t> </a:t>
            </a:r>
            <a:r>
              <a:rPr lang="en-US" sz="1800" dirty="0" err="1">
                <a:latin typeface="Sitka Banner" pitchFamily="2" charset="0"/>
              </a:rPr>
              <a:t>dapat</a:t>
            </a:r>
            <a:r>
              <a:rPr lang="en-US" sz="1800" dirty="0">
                <a:latin typeface="Sitka Banner" pitchFamily="2" charset="0"/>
              </a:rPr>
              <a:t> </a:t>
            </a:r>
            <a:r>
              <a:rPr lang="en-US" sz="1800" dirty="0" err="1">
                <a:latin typeface="Sitka Banner" pitchFamily="2" charset="0"/>
              </a:rPr>
              <a:t>menyimpan</a:t>
            </a:r>
            <a:r>
              <a:rPr lang="en-US" sz="1800" dirty="0">
                <a:latin typeface="Sitka Banner" pitchFamily="2" charset="0"/>
              </a:rPr>
              <a:t> data </a:t>
            </a:r>
            <a:r>
              <a:rPr lang="en-US" sz="1800" dirty="0" err="1">
                <a:latin typeface="Sitka Banner" pitchFamily="2" charset="0"/>
              </a:rPr>
              <a:t>dalam</a:t>
            </a:r>
            <a:r>
              <a:rPr lang="en-US" sz="1800" dirty="0">
                <a:latin typeface="Sitka Banner" pitchFamily="2" charset="0"/>
              </a:rPr>
              <a:t> </a:t>
            </a:r>
            <a:r>
              <a:rPr lang="en-US" sz="1800" dirty="0" err="1">
                <a:latin typeface="Sitka Banner" pitchFamily="2" charset="0"/>
              </a:rPr>
              <a:t>waktu</a:t>
            </a:r>
            <a:r>
              <a:rPr lang="en-US" sz="1800" dirty="0">
                <a:latin typeface="Sitka Banner" pitchFamily="2" charset="0"/>
              </a:rPr>
              <a:t> yang lama. Hal </a:t>
            </a:r>
            <a:r>
              <a:rPr lang="en-US" sz="1800" dirty="0" err="1">
                <a:latin typeface="Sitka Banner" pitchFamily="2" charset="0"/>
              </a:rPr>
              <a:t>ini</a:t>
            </a:r>
            <a:r>
              <a:rPr lang="en-US" sz="1800" dirty="0">
                <a:latin typeface="Sitka Banner" pitchFamily="2" charset="0"/>
              </a:rPr>
              <a:t> </a:t>
            </a:r>
            <a:r>
              <a:rPr lang="en-US" sz="1800" dirty="0" err="1">
                <a:latin typeface="Sitka Banner" pitchFamily="2" charset="0"/>
              </a:rPr>
              <a:t>dapat</a:t>
            </a:r>
            <a:r>
              <a:rPr lang="en-US" sz="1800" dirty="0">
                <a:latin typeface="Sitka Banner" pitchFamily="2" charset="0"/>
              </a:rPr>
              <a:t> </a:t>
            </a:r>
            <a:r>
              <a:rPr lang="en-US" sz="1800" dirty="0" err="1">
                <a:latin typeface="Sitka Banner" pitchFamily="2" charset="0"/>
              </a:rPr>
              <a:t>digunakan</a:t>
            </a:r>
            <a:r>
              <a:rPr lang="en-US" sz="1800" dirty="0">
                <a:latin typeface="Sitka Banner" pitchFamily="2" charset="0"/>
              </a:rPr>
              <a:t> </a:t>
            </a:r>
            <a:r>
              <a:rPr lang="en-US" sz="1800" dirty="0" err="1">
                <a:latin typeface="Sitka Banner" pitchFamily="2" charset="0"/>
              </a:rPr>
              <a:t>dalam</a:t>
            </a:r>
            <a:r>
              <a:rPr lang="en-US" sz="1800" dirty="0">
                <a:latin typeface="Sitka Banner" pitchFamily="2" charset="0"/>
              </a:rPr>
              <a:t> </a:t>
            </a:r>
            <a:r>
              <a:rPr lang="en-US" sz="1800" dirty="0" err="1">
                <a:latin typeface="Sitka Banner" pitchFamily="2" charset="0"/>
              </a:rPr>
              <a:t>meproses</a:t>
            </a:r>
            <a:r>
              <a:rPr lang="en-US" sz="1800" dirty="0">
                <a:latin typeface="Sitka Banner" pitchFamily="2" charset="0"/>
              </a:rPr>
              <a:t>, </a:t>
            </a:r>
            <a:r>
              <a:rPr lang="en-US" sz="1800" dirty="0" err="1">
                <a:latin typeface="Sitka Banner" pitchFamily="2" charset="0"/>
              </a:rPr>
              <a:t>prediksi</a:t>
            </a:r>
            <a:r>
              <a:rPr lang="en-US" sz="1800" dirty="0">
                <a:latin typeface="Sitka Banner" pitchFamily="2" charset="0"/>
              </a:rPr>
              <a:t>, dan </a:t>
            </a:r>
            <a:r>
              <a:rPr lang="en-US" sz="1800" dirty="0" err="1">
                <a:latin typeface="Sitka Banner" pitchFamily="2" charset="0"/>
              </a:rPr>
              <a:t>klasifikasi</a:t>
            </a:r>
            <a:r>
              <a:rPr lang="en-US" sz="1800" dirty="0">
                <a:latin typeface="Sitka Banner" pitchFamily="2" charset="0"/>
              </a:rPr>
              <a:t> </a:t>
            </a:r>
            <a:r>
              <a:rPr lang="en-US" sz="1800" dirty="0" err="1">
                <a:latin typeface="Sitka Banner" pitchFamily="2" charset="0"/>
              </a:rPr>
              <a:t>informasi</a:t>
            </a:r>
            <a:r>
              <a:rPr lang="en-US" sz="1800" dirty="0">
                <a:latin typeface="Sitka Banner" pitchFamily="2" charset="0"/>
              </a:rPr>
              <a:t> </a:t>
            </a:r>
            <a:r>
              <a:rPr lang="en-US" sz="1800" dirty="0" err="1">
                <a:latin typeface="Sitka Banner" pitchFamily="2" charset="0"/>
              </a:rPr>
              <a:t>berdasarkan</a:t>
            </a:r>
            <a:r>
              <a:rPr lang="en-US" sz="1800" dirty="0">
                <a:latin typeface="Sitka Banner" pitchFamily="2" charset="0"/>
              </a:rPr>
              <a:t> </a:t>
            </a:r>
            <a:r>
              <a:rPr lang="en-US" sz="1800" dirty="0" err="1">
                <a:latin typeface="Sitka Banner" pitchFamily="2" charset="0"/>
              </a:rPr>
              <a:t>deret</a:t>
            </a:r>
            <a:r>
              <a:rPr lang="en-US" sz="1800" dirty="0">
                <a:latin typeface="Sitka Banner" pitchFamily="2" charset="0"/>
              </a:rPr>
              <a:t> </a:t>
            </a:r>
            <a:r>
              <a:rPr lang="en-US" sz="1800" dirty="0" err="1">
                <a:latin typeface="Sitka Banner" pitchFamily="2" charset="0"/>
              </a:rPr>
              <a:t>waktu</a:t>
            </a:r>
            <a:r>
              <a:rPr lang="en-US" sz="1800" dirty="0">
                <a:latin typeface="Sitka Banner" pitchFamily="2" charset="0"/>
              </a:rPr>
              <a:t>. </a:t>
            </a:r>
            <a:r>
              <a:rPr lang="en-US" sz="1800" dirty="0" err="1">
                <a:latin typeface="Sitka Banner" pitchFamily="2" charset="0"/>
              </a:rPr>
              <a:t>Struktur</a:t>
            </a:r>
            <a:r>
              <a:rPr lang="en-US" sz="1800" dirty="0">
                <a:latin typeface="Sitka Banner" pitchFamily="2" charset="0"/>
              </a:rPr>
              <a:t> </a:t>
            </a:r>
            <a:r>
              <a:rPr lang="en-US" sz="1800" dirty="0" err="1">
                <a:latin typeface="Sitka Banner" pitchFamily="2" charset="0"/>
              </a:rPr>
              <a:t>dari</a:t>
            </a:r>
            <a:r>
              <a:rPr lang="en-US" sz="1800" dirty="0">
                <a:latin typeface="Sitka Banner" pitchFamily="2" charset="0"/>
              </a:rPr>
              <a:t> LSTM </a:t>
            </a:r>
            <a:r>
              <a:rPr lang="en-US" sz="1800" dirty="0" err="1">
                <a:latin typeface="Sitka Banner" pitchFamily="2" charset="0"/>
              </a:rPr>
              <a:t>terdiri</a:t>
            </a:r>
            <a:r>
              <a:rPr lang="en-US" sz="1800" dirty="0">
                <a:latin typeface="Sitka Banner" pitchFamily="2" charset="0"/>
              </a:rPr>
              <a:t> </a:t>
            </a:r>
            <a:r>
              <a:rPr lang="en-US" sz="1800" dirty="0" err="1">
                <a:latin typeface="Sitka Banner" pitchFamily="2" charset="0"/>
              </a:rPr>
              <a:t>atas</a:t>
            </a:r>
            <a:r>
              <a:rPr lang="en-US" sz="1800" dirty="0">
                <a:latin typeface="Sitka Banner" pitchFamily="2" charset="0"/>
              </a:rPr>
              <a:t> neural network dan </a:t>
            </a:r>
            <a:r>
              <a:rPr lang="en-US" sz="1800" dirty="0" err="1">
                <a:latin typeface="Sitka Banner" pitchFamily="2" charset="0"/>
              </a:rPr>
              <a:t>beberapa</a:t>
            </a:r>
            <a:r>
              <a:rPr lang="en-US" sz="1800" dirty="0">
                <a:latin typeface="Sitka Banner" pitchFamily="2" charset="0"/>
              </a:rPr>
              <a:t> </a:t>
            </a:r>
            <a:r>
              <a:rPr lang="en-US" sz="1800" dirty="0" err="1">
                <a:latin typeface="Sitka Banner" pitchFamily="2" charset="0"/>
              </a:rPr>
              <a:t>blok</a:t>
            </a:r>
            <a:r>
              <a:rPr lang="en-US" sz="1800" dirty="0">
                <a:latin typeface="Sitka Banner" pitchFamily="2" charset="0"/>
              </a:rPr>
              <a:t> </a:t>
            </a:r>
            <a:r>
              <a:rPr lang="en-US" sz="1800" dirty="0" err="1">
                <a:latin typeface="Sitka Banner" pitchFamily="2" charset="0"/>
              </a:rPr>
              <a:t>memori</a:t>
            </a:r>
            <a:r>
              <a:rPr lang="en-US" sz="1800" dirty="0">
                <a:latin typeface="Sitka Banner" pitchFamily="2" charset="0"/>
              </a:rPr>
              <a:t> yang </a:t>
            </a:r>
            <a:r>
              <a:rPr lang="en-US" sz="1800" dirty="0" err="1">
                <a:latin typeface="Sitka Banner" pitchFamily="2" charset="0"/>
              </a:rPr>
              <a:t>berbeda</a:t>
            </a:r>
            <a:r>
              <a:rPr lang="en-US" sz="1800" dirty="0">
                <a:latin typeface="Sitka Banner" pitchFamily="2" charset="0"/>
              </a:rPr>
              <a:t>. Blok </a:t>
            </a:r>
            <a:r>
              <a:rPr lang="en-US" sz="1800" dirty="0" err="1">
                <a:latin typeface="Sitka Banner" pitchFamily="2" charset="0"/>
              </a:rPr>
              <a:t>memori</a:t>
            </a:r>
            <a:r>
              <a:rPr lang="en-US" sz="1800" dirty="0">
                <a:latin typeface="Sitka Banner" pitchFamily="2" charset="0"/>
              </a:rPr>
              <a:t> </a:t>
            </a:r>
            <a:r>
              <a:rPr lang="en-US" sz="1800" dirty="0" err="1">
                <a:latin typeface="Sitka Banner" pitchFamily="2" charset="0"/>
              </a:rPr>
              <a:t>ini</a:t>
            </a:r>
            <a:r>
              <a:rPr lang="en-US" sz="1800" dirty="0">
                <a:latin typeface="Sitka Banner" pitchFamily="2" charset="0"/>
              </a:rPr>
              <a:t> </a:t>
            </a:r>
            <a:r>
              <a:rPr lang="en-US" sz="1800" dirty="0" err="1">
                <a:latin typeface="Sitka Banner" pitchFamily="2" charset="0"/>
              </a:rPr>
              <a:t>disebut</a:t>
            </a:r>
            <a:r>
              <a:rPr lang="en-US" sz="1800" dirty="0">
                <a:latin typeface="Sitka Banner" pitchFamily="2" charset="0"/>
              </a:rPr>
              <a:t> </a:t>
            </a:r>
            <a:r>
              <a:rPr lang="en-US" sz="1800" dirty="0" err="1">
                <a:latin typeface="Sitka Banner" pitchFamily="2" charset="0"/>
              </a:rPr>
              <a:t>sebagai</a:t>
            </a:r>
            <a:r>
              <a:rPr lang="en-US" sz="1800" dirty="0">
                <a:latin typeface="Sitka Banner" pitchFamily="2" charset="0"/>
              </a:rPr>
              <a:t> cell yang </a:t>
            </a:r>
            <a:r>
              <a:rPr lang="en-US" sz="1800" dirty="0" err="1">
                <a:latin typeface="Sitka Banner" pitchFamily="2" charset="0"/>
              </a:rPr>
              <a:t>nantinya</a:t>
            </a:r>
            <a:r>
              <a:rPr lang="en-US" sz="1800" dirty="0">
                <a:latin typeface="Sitka Banner" pitchFamily="2" charset="0"/>
              </a:rPr>
              <a:t> </a:t>
            </a:r>
            <a:r>
              <a:rPr lang="en-US" sz="1800" dirty="0" err="1">
                <a:latin typeface="Sitka Banner" pitchFamily="2" charset="0"/>
              </a:rPr>
              <a:t>akan</a:t>
            </a:r>
            <a:r>
              <a:rPr lang="en-US" sz="1800" dirty="0">
                <a:latin typeface="Sitka Banner" pitchFamily="2" charset="0"/>
              </a:rPr>
              <a:t> </a:t>
            </a:r>
            <a:r>
              <a:rPr lang="en-US" sz="1800" dirty="0" err="1">
                <a:latin typeface="Sitka Banner" pitchFamily="2" charset="0"/>
              </a:rPr>
              <a:t>diteruskan</a:t>
            </a:r>
            <a:r>
              <a:rPr lang="en-US" sz="1800" dirty="0">
                <a:latin typeface="Sitka Banner" pitchFamily="2" charset="0"/>
              </a:rPr>
              <a:t> </a:t>
            </a:r>
            <a:r>
              <a:rPr lang="en-US" sz="1800" dirty="0" err="1">
                <a:latin typeface="Sitka Banner" pitchFamily="2" charset="0"/>
              </a:rPr>
              <a:t>ke</a:t>
            </a:r>
            <a:r>
              <a:rPr lang="en-US" sz="1800" dirty="0">
                <a:latin typeface="Sitka Banner" pitchFamily="2" charset="0"/>
              </a:rPr>
              <a:t> cell </a:t>
            </a:r>
            <a:r>
              <a:rPr lang="en-US" sz="1800" dirty="0" err="1">
                <a:latin typeface="Sitka Banner" pitchFamily="2" charset="0"/>
              </a:rPr>
              <a:t>berikutnya</a:t>
            </a:r>
            <a:r>
              <a:rPr lang="en-US" sz="1800" dirty="0">
                <a:latin typeface="Sitka Banner" pitchFamily="2" charset="0"/>
              </a:rPr>
              <a:t>. </a:t>
            </a:r>
          </a:p>
        </p:txBody>
      </p:sp>
    </p:spTree>
    <p:extLst>
      <p:ext uri="{BB962C8B-B14F-4D97-AF65-F5344CB8AC3E}">
        <p14:creationId xmlns:p14="http://schemas.microsoft.com/office/powerpoint/2010/main" val="1100749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6" name="Google Shape;378;p39">
            <a:extLst>
              <a:ext uri="{FF2B5EF4-FFF2-40B4-BE49-F238E27FC236}">
                <a16:creationId xmlns:a16="http://schemas.microsoft.com/office/drawing/2014/main" id="{3C9F2700-A0F3-E62B-1371-0B9B50155079}"/>
              </a:ext>
            </a:extLst>
          </p:cNvPr>
          <p:cNvSpPr txBox="1">
            <a:spLocks noGrp="1"/>
          </p:cNvSpPr>
          <p:nvPr>
            <p:ph type="title"/>
          </p:nvPr>
        </p:nvSpPr>
        <p:spPr>
          <a:xfrm>
            <a:off x="311698" y="231877"/>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accent3"/>
                </a:solidFill>
                <a:latin typeface="MingLiU_HKSCS-ExtB" panose="02020500000000000000" pitchFamily="18" charset="-120"/>
                <a:ea typeface="MingLiU_HKSCS-ExtB" panose="02020500000000000000" pitchFamily="18" charset="-120"/>
              </a:rPr>
              <a:t>MODELLING</a:t>
            </a:r>
            <a:endParaRPr sz="3600" b="1" dirty="0">
              <a:solidFill>
                <a:schemeClr val="accent3"/>
              </a:solidFill>
              <a:latin typeface="MingLiU_HKSCS-ExtB" panose="02020500000000000000" pitchFamily="18" charset="-120"/>
              <a:ea typeface="MingLiU_HKSCS-ExtB" panose="02020500000000000000" pitchFamily="18" charset="-120"/>
            </a:endParaRPr>
          </a:p>
        </p:txBody>
      </p:sp>
      <p:sp>
        <p:nvSpPr>
          <p:cNvPr id="7" name="TextBox 6">
            <a:extLst>
              <a:ext uri="{FF2B5EF4-FFF2-40B4-BE49-F238E27FC236}">
                <a16:creationId xmlns:a16="http://schemas.microsoft.com/office/drawing/2014/main" id="{331CDA2E-7344-244D-4F78-5467994A379D}"/>
              </a:ext>
            </a:extLst>
          </p:cNvPr>
          <p:cNvSpPr txBox="1"/>
          <p:nvPr/>
        </p:nvSpPr>
        <p:spPr>
          <a:xfrm>
            <a:off x="2275200" y="1079004"/>
            <a:ext cx="4593597" cy="369332"/>
          </a:xfrm>
          <a:prstGeom prst="rect">
            <a:avLst/>
          </a:prstGeom>
          <a:noFill/>
        </p:spPr>
        <p:txBody>
          <a:bodyPr wrap="square">
            <a:spAutoFit/>
          </a:bodyPr>
          <a:lstStyle/>
          <a:p>
            <a:pPr algn="ctr"/>
            <a:r>
              <a:rPr lang="id-ID" sz="1800" dirty="0">
                <a:latin typeface="Sitka Banner" pitchFamily="2" charset="0"/>
              </a:rPr>
              <a:t>Yang dapat dilihat pada gambar dibawah ini.</a:t>
            </a:r>
            <a:endParaRPr lang="en-US" sz="1800" dirty="0">
              <a:latin typeface="Sitka Banner" pitchFamily="2" charset="0"/>
            </a:endParaRPr>
          </a:p>
        </p:txBody>
      </p:sp>
      <p:pic>
        <p:nvPicPr>
          <p:cNvPr id="8" name="Picture 7">
            <a:extLst>
              <a:ext uri="{FF2B5EF4-FFF2-40B4-BE49-F238E27FC236}">
                <a16:creationId xmlns:a16="http://schemas.microsoft.com/office/drawing/2014/main" id="{A90CDFFA-1AEB-E0A8-8DDE-98C55A129A42}"/>
              </a:ext>
            </a:extLst>
          </p:cNvPr>
          <p:cNvPicPr>
            <a:picLocks noChangeAspect="1"/>
          </p:cNvPicPr>
          <p:nvPr/>
        </p:nvPicPr>
        <p:blipFill rotWithShape="1">
          <a:blip r:embed="rId3"/>
          <a:srcRect l="4348"/>
          <a:stretch/>
        </p:blipFill>
        <p:spPr>
          <a:xfrm>
            <a:off x="204320" y="1559679"/>
            <a:ext cx="8735360" cy="335194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68684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2" name="Google Shape;378;p39">
            <a:extLst>
              <a:ext uri="{FF2B5EF4-FFF2-40B4-BE49-F238E27FC236}">
                <a16:creationId xmlns:a16="http://schemas.microsoft.com/office/drawing/2014/main" id="{E5920CEB-8F85-6782-B069-173C9AC080F5}"/>
              </a:ext>
            </a:extLst>
          </p:cNvPr>
          <p:cNvSpPr txBox="1">
            <a:spLocks/>
          </p:cNvSpPr>
          <p:nvPr/>
        </p:nvSpPr>
        <p:spPr>
          <a:xfrm>
            <a:off x="311693" y="323317"/>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Montserrat SemiBold"/>
              <a:buNone/>
              <a:defRPr sz="3000" b="0" i="0" u="none" strike="noStrike" cap="none">
                <a:solidFill>
                  <a:schemeClr val="accent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9pPr>
          </a:lstStyle>
          <a:p>
            <a:r>
              <a:rPr lang="en-US" sz="3600" b="1" dirty="0">
                <a:solidFill>
                  <a:schemeClr val="accent3"/>
                </a:solidFill>
                <a:latin typeface="MingLiU_HKSCS-ExtB" panose="02020500000000000000" pitchFamily="18" charset="-120"/>
                <a:ea typeface="MingLiU_HKSCS-ExtB" panose="02020500000000000000" pitchFamily="18" charset="-120"/>
              </a:rPr>
              <a:t>EVALUATION</a:t>
            </a:r>
          </a:p>
        </p:txBody>
      </p:sp>
      <p:sp>
        <p:nvSpPr>
          <p:cNvPr id="5" name="TextBox 4">
            <a:extLst>
              <a:ext uri="{FF2B5EF4-FFF2-40B4-BE49-F238E27FC236}">
                <a16:creationId xmlns:a16="http://schemas.microsoft.com/office/drawing/2014/main" id="{C03B4C44-B576-6D3B-CDCA-19A41E2EFFDE}"/>
              </a:ext>
            </a:extLst>
          </p:cNvPr>
          <p:cNvSpPr txBox="1"/>
          <p:nvPr/>
        </p:nvSpPr>
        <p:spPr>
          <a:xfrm>
            <a:off x="492873" y="1024125"/>
            <a:ext cx="8158239" cy="738664"/>
          </a:xfrm>
          <a:prstGeom prst="rect">
            <a:avLst/>
          </a:prstGeom>
          <a:noFill/>
        </p:spPr>
        <p:txBody>
          <a:bodyPr wrap="square">
            <a:spAutoFit/>
          </a:bodyPr>
          <a:lstStyle/>
          <a:p>
            <a:pPr algn="ctr"/>
            <a:r>
              <a:rPr lang="en-US" dirty="0">
                <a:latin typeface="Sitka Banner" pitchFamily="2" charset="0"/>
              </a:rPr>
              <a:t>Proses </a:t>
            </a:r>
            <a:r>
              <a:rPr lang="id-ID" dirty="0">
                <a:latin typeface="Sitka Banner" pitchFamily="2" charset="0"/>
              </a:rPr>
              <a:t>evaluasi </a:t>
            </a:r>
            <a:r>
              <a:rPr lang="en-US" dirty="0" err="1">
                <a:latin typeface="Sitka Banner" pitchFamily="2" charset="0"/>
              </a:rPr>
              <a:t>dilakukan</a:t>
            </a:r>
            <a:r>
              <a:rPr lang="id-ID" dirty="0">
                <a:latin typeface="Sitka Banner" pitchFamily="2" charset="0"/>
              </a:rPr>
              <a:t> dengan melihat apakah </a:t>
            </a:r>
            <a:r>
              <a:rPr lang="en-US" dirty="0">
                <a:latin typeface="Sitka Banner" pitchFamily="2" charset="0"/>
              </a:rPr>
              <a:t>proses </a:t>
            </a:r>
            <a:r>
              <a:rPr lang="en-US" dirty="0" err="1">
                <a:latin typeface="Sitka Banner" pitchFamily="2" charset="0"/>
              </a:rPr>
              <a:t>peng</a:t>
            </a:r>
            <a:r>
              <a:rPr lang="en-US" dirty="0">
                <a:latin typeface="Sitka Banner" pitchFamily="2" charset="0"/>
              </a:rPr>
              <a:t>-coding-an </a:t>
            </a:r>
            <a:r>
              <a:rPr lang="en-US" dirty="0" err="1">
                <a:latin typeface="Sitka Banner" pitchFamily="2" charset="0"/>
              </a:rPr>
              <a:t>dapat</a:t>
            </a:r>
            <a:r>
              <a:rPr lang="en-US" dirty="0">
                <a:latin typeface="Sitka Banner" pitchFamily="2" charset="0"/>
              </a:rPr>
              <a:t> </a:t>
            </a:r>
            <a:r>
              <a:rPr lang="en-US" dirty="0" err="1">
                <a:latin typeface="Sitka Banner" pitchFamily="2" charset="0"/>
              </a:rPr>
              <a:t>berjalan</a:t>
            </a:r>
            <a:r>
              <a:rPr lang="en-US" dirty="0">
                <a:latin typeface="Sitka Banner" pitchFamily="2" charset="0"/>
              </a:rPr>
              <a:t> </a:t>
            </a:r>
            <a:r>
              <a:rPr lang="en-US" dirty="0" err="1">
                <a:latin typeface="Sitka Banner" pitchFamily="2" charset="0"/>
              </a:rPr>
              <a:t>dengan</a:t>
            </a:r>
            <a:r>
              <a:rPr lang="en-US" dirty="0">
                <a:latin typeface="Sitka Banner" pitchFamily="2" charset="0"/>
              </a:rPr>
              <a:t> </a:t>
            </a:r>
            <a:r>
              <a:rPr lang="en-US" dirty="0" err="1">
                <a:latin typeface="Sitka Banner" pitchFamily="2" charset="0"/>
              </a:rPr>
              <a:t>baik</a:t>
            </a:r>
            <a:r>
              <a:rPr lang="id-ID" dirty="0">
                <a:latin typeface="Sitka Banner" pitchFamily="2" charset="0"/>
              </a:rPr>
              <a:t> atau belum</a:t>
            </a:r>
            <a:r>
              <a:rPr lang="en-US" dirty="0">
                <a:latin typeface="Sitka Banner" pitchFamily="2" charset="0"/>
              </a:rPr>
              <a:t> </a:t>
            </a:r>
            <a:r>
              <a:rPr lang="en-US" dirty="0" err="1">
                <a:latin typeface="Sitka Banner" pitchFamily="2" charset="0"/>
              </a:rPr>
              <a:t>sekaligus</a:t>
            </a:r>
            <a:r>
              <a:rPr lang="en-US" dirty="0">
                <a:latin typeface="Sitka Banner" pitchFamily="2" charset="0"/>
              </a:rPr>
              <a:t> </a:t>
            </a:r>
            <a:r>
              <a:rPr lang="en-US" dirty="0" err="1">
                <a:latin typeface="Sitka Banner" pitchFamily="2" charset="0"/>
              </a:rPr>
              <a:t>untuk</a:t>
            </a:r>
            <a:r>
              <a:rPr lang="en-US" dirty="0">
                <a:latin typeface="Sitka Banner" pitchFamily="2" charset="0"/>
              </a:rPr>
              <a:t> </a:t>
            </a:r>
            <a:r>
              <a:rPr lang="en-US" dirty="0" err="1">
                <a:latin typeface="Sitka Banner" pitchFamily="2" charset="0"/>
              </a:rPr>
              <a:t>mengetahui</a:t>
            </a:r>
            <a:r>
              <a:rPr lang="en-US" dirty="0">
                <a:latin typeface="Sitka Banner" pitchFamily="2" charset="0"/>
              </a:rPr>
              <a:t> </a:t>
            </a:r>
            <a:r>
              <a:rPr lang="en-US" dirty="0" err="1">
                <a:latin typeface="Sitka Banner" pitchFamily="2" charset="0"/>
              </a:rPr>
              <a:t>kekurangan</a:t>
            </a:r>
            <a:r>
              <a:rPr lang="en-US" dirty="0">
                <a:latin typeface="Sitka Banner" pitchFamily="2" charset="0"/>
              </a:rPr>
              <a:t> dan </a:t>
            </a:r>
            <a:r>
              <a:rPr lang="en-US" dirty="0" err="1">
                <a:latin typeface="Sitka Banner" pitchFamily="2" charset="0"/>
              </a:rPr>
              <a:t>menambahkan</a:t>
            </a:r>
            <a:r>
              <a:rPr lang="en-US" dirty="0">
                <a:latin typeface="Sitka Banner" pitchFamily="2" charset="0"/>
              </a:rPr>
              <a:t> </a:t>
            </a:r>
            <a:r>
              <a:rPr lang="en-US" dirty="0" err="1">
                <a:latin typeface="Sitka Banner" pitchFamily="2" charset="0"/>
              </a:rPr>
              <a:t>masukan</a:t>
            </a:r>
            <a:r>
              <a:rPr lang="en-US" dirty="0">
                <a:latin typeface="Sitka Banner" pitchFamily="2" charset="0"/>
              </a:rPr>
              <a:t> </a:t>
            </a:r>
            <a:r>
              <a:rPr lang="en-US" dirty="0" err="1">
                <a:latin typeface="Sitka Banner" pitchFamily="2" charset="0"/>
              </a:rPr>
              <a:t>dari</a:t>
            </a:r>
            <a:r>
              <a:rPr lang="en-US" dirty="0">
                <a:latin typeface="Sitka Banner" pitchFamily="2" charset="0"/>
              </a:rPr>
              <a:t> </a:t>
            </a:r>
            <a:r>
              <a:rPr lang="id-ID" dirty="0">
                <a:latin typeface="Sitka Banner" pitchFamily="2" charset="0"/>
              </a:rPr>
              <a:t>aplikasi yang sudah dibuat</a:t>
            </a:r>
            <a:r>
              <a:rPr lang="en-US" dirty="0">
                <a:latin typeface="Sitka Banner" pitchFamily="2" charset="0"/>
              </a:rPr>
              <a:t>. </a:t>
            </a:r>
            <a:r>
              <a:rPr lang="id-ID" dirty="0">
                <a:latin typeface="Sitka Banner" pitchFamily="2" charset="0"/>
              </a:rPr>
              <a:t>Seperti gambar dibawah.</a:t>
            </a:r>
          </a:p>
        </p:txBody>
      </p:sp>
      <p:pic>
        <p:nvPicPr>
          <p:cNvPr id="6" name="Picture 5">
            <a:extLst>
              <a:ext uri="{FF2B5EF4-FFF2-40B4-BE49-F238E27FC236}">
                <a16:creationId xmlns:a16="http://schemas.microsoft.com/office/drawing/2014/main" id="{29A8D15A-0F43-E42B-F612-9C74FEC8B376}"/>
              </a:ext>
            </a:extLst>
          </p:cNvPr>
          <p:cNvPicPr>
            <a:picLocks noChangeAspect="1"/>
          </p:cNvPicPr>
          <p:nvPr/>
        </p:nvPicPr>
        <p:blipFill rotWithShape="1">
          <a:blip r:embed="rId3"/>
          <a:srcRect l="3964"/>
          <a:stretch/>
        </p:blipFill>
        <p:spPr>
          <a:xfrm>
            <a:off x="438733" y="1890898"/>
            <a:ext cx="8266523" cy="304968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1486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2" name="Google Shape;378;p39">
            <a:extLst>
              <a:ext uri="{FF2B5EF4-FFF2-40B4-BE49-F238E27FC236}">
                <a16:creationId xmlns:a16="http://schemas.microsoft.com/office/drawing/2014/main" id="{E5920CEB-8F85-6782-B069-173C9AC080F5}"/>
              </a:ext>
            </a:extLst>
          </p:cNvPr>
          <p:cNvSpPr txBox="1">
            <a:spLocks/>
          </p:cNvSpPr>
          <p:nvPr/>
        </p:nvSpPr>
        <p:spPr>
          <a:xfrm>
            <a:off x="311691" y="234365"/>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Montserrat SemiBold"/>
              <a:buNone/>
              <a:defRPr sz="3000" b="0" i="0" u="none" strike="noStrike" cap="none">
                <a:solidFill>
                  <a:schemeClr val="accent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9pPr>
          </a:lstStyle>
          <a:p>
            <a:r>
              <a:rPr lang="en-US" sz="3600" b="1" dirty="0">
                <a:solidFill>
                  <a:schemeClr val="accent3"/>
                </a:solidFill>
                <a:latin typeface="MingLiU_HKSCS-ExtB" panose="02020500000000000000" pitchFamily="18" charset="-120"/>
                <a:ea typeface="MingLiU_HKSCS-ExtB" panose="02020500000000000000" pitchFamily="18" charset="-120"/>
              </a:rPr>
              <a:t>EVALUATION</a:t>
            </a:r>
          </a:p>
        </p:txBody>
      </p:sp>
      <p:sp>
        <p:nvSpPr>
          <p:cNvPr id="3" name="TextBox 2">
            <a:extLst>
              <a:ext uri="{FF2B5EF4-FFF2-40B4-BE49-F238E27FC236}">
                <a16:creationId xmlns:a16="http://schemas.microsoft.com/office/drawing/2014/main" id="{224AC348-0238-00C7-54AE-3E28937C0036}"/>
              </a:ext>
            </a:extLst>
          </p:cNvPr>
          <p:cNvSpPr txBox="1"/>
          <p:nvPr/>
        </p:nvSpPr>
        <p:spPr>
          <a:xfrm>
            <a:off x="492872" y="891540"/>
            <a:ext cx="8158239" cy="461665"/>
          </a:xfrm>
          <a:prstGeom prst="rect">
            <a:avLst/>
          </a:prstGeom>
          <a:noFill/>
        </p:spPr>
        <p:txBody>
          <a:bodyPr wrap="square">
            <a:spAutoFit/>
          </a:bodyPr>
          <a:lstStyle/>
          <a:p>
            <a:pPr algn="ctr"/>
            <a:r>
              <a:rPr lang="en-US" sz="1200" dirty="0" err="1"/>
              <a:t>Selanjutnya</a:t>
            </a:r>
            <a:r>
              <a:rPr lang="en-US" sz="1200" dirty="0"/>
              <a:t> </a:t>
            </a:r>
            <a:r>
              <a:rPr lang="en-US" sz="1200" dirty="0" err="1"/>
              <a:t>variabel</a:t>
            </a:r>
            <a:r>
              <a:rPr lang="en-US" sz="1200" dirty="0"/>
              <a:t> yang </a:t>
            </a:r>
            <a:r>
              <a:rPr lang="en-US" sz="1200" dirty="0" err="1"/>
              <a:t>telah</a:t>
            </a:r>
            <a:r>
              <a:rPr lang="en-US" sz="1200" dirty="0"/>
              <a:t> </a:t>
            </a:r>
            <a:r>
              <a:rPr lang="en-US" sz="1200" dirty="0" err="1"/>
              <a:t>digunakan</a:t>
            </a:r>
            <a:r>
              <a:rPr lang="en-US" sz="1200" dirty="0"/>
              <a:t> </a:t>
            </a:r>
            <a:r>
              <a:rPr lang="en-US" sz="1200" dirty="0" err="1"/>
              <a:t>dimasukkan</a:t>
            </a:r>
            <a:r>
              <a:rPr lang="en-US" sz="1200" dirty="0"/>
              <a:t> dan </a:t>
            </a:r>
            <a:r>
              <a:rPr lang="en-US" sz="1200" dirty="0" err="1"/>
              <a:t>akan</a:t>
            </a:r>
            <a:r>
              <a:rPr lang="en-US" sz="1200" dirty="0"/>
              <a:t> </a:t>
            </a:r>
            <a:r>
              <a:rPr lang="en-US" sz="1200" dirty="0" err="1"/>
              <a:t>menghasilkan</a:t>
            </a:r>
            <a:r>
              <a:rPr lang="en-US" sz="1200" dirty="0"/>
              <a:t> model chatbot yang </a:t>
            </a:r>
            <a:r>
              <a:rPr lang="en-US" sz="1200" dirty="0" err="1"/>
              <a:t>membantu</a:t>
            </a:r>
            <a:r>
              <a:rPr lang="en-US" sz="1200" dirty="0"/>
              <a:t> user </a:t>
            </a:r>
            <a:r>
              <a:rPr lang="en-US" sz="1200" dirty="0" err="1"/>
              <a:t>dalam</a:t>
            </a:r>
            <a:r>
              <a:rPr lang="en-US" sz="1200" dirty="0"/>
              <a:t> </a:t>
            </a:r>
            <a:r>
              <a:rPr lang="en-US" sz="1200" dirty="0" err="1"/>
              <a:t>penjelasan</a:t>
            </a:r>
            <a:r>
              <a:rPr lang="en-US" sz="1200" dirty="0"/>
              <a:t> </a:t>
            </a:r>
            <a:r>
              <a:rPr lang="en-US" sz="1200" dirty="0" err="1"/>
              <a:t>terkait</a:t>
            </a:r>
            <a:r>
              <a:rPr lang="en-US" sz="1200" dirty="0"/>
              <a:t> </a:t>
            </a:r>
            <a:r>
              <a:rPr lang="en-US" sz="1200" dirty="0" err="1"/>
              <a:t>permasalahan</a:t>
            </a:r>
            <a:r>
              <a:rPr lang="en-US" sz="1200" dirty="0"/>
              <a:t> yang </a:t>
            </a:r>
            <a:r>
              <a:rPr lang="en-US" sz="1200" dirty="0" err="1"/>
              <a:t>ingin</a:t>
            </a:r>
            <a:r>
              <a:rPr lang="en-US" sz="1200" dirty="0"/>
              <a:t> </a:t>
            </a:r>
            <a:r>
              <a:rPr lang="en-US" sz="1200" dirty="0" err="1"/>
              <a:t>ditanyakan</a:t>
            </a:r>
            <a:endParaRPr lang="id-ID" sz="1200" dirty="0">
              <a:latin typeface="Manrope"/>
            </a:endParaRPr>
          </a:p>
        </p:txBody>
      </p:sp>
      <p:pic>
        <p:nvPicPr>
          <p:cNvPr id="4" name="Picture 3">
            <a:extLst>
              <a:ext uri="{FF2B5EF4-FFF2-40B4-BE49-F238E27FC236}">
                <a16:creationId xmlns:a16="http://schemas.microsoft.com/office/drawing/2014/main" id="{CB870670-55AE-0FC8-C486-C71A3C7ABD3F}"/>
              </a:ext>
            </a:extLst>
          </p:cNvPr>
          <p:cNvPicPr>
            <a:picLocks noChangeAspect="1"/>
          </p:cNvPicPr>
          <p:nvPr/>
        </p:nvPicPr>
        <p:blipFill rotWithShape="1">
          <a:blip r:embed="rId3"/>
          <a:srcRect l="2193" t="1237"/>
          <a:stretch/>
        </p:blipFill>
        <p:spPr>
          <a:xfrm>
            <a:off x="685800" y="1522155"/>
            <a:ext cx="7784232" cy="2729805"/>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2F3F16A1-E5EE-75DE-965A-6D043BC667C7}"/>
              </a:ext>
            </a:extLst>
          </p:cNvPr>
          <p:cNvPicPr>
            <a:picLocks noChangeAspect="1"/>
          </p:cNvPicPr>
          <p:nvPr/>
        </p:nvPicPr>
        <p:blipFill rotWithShape="1">
          <a:blip r:embed="rId4"/>
          <a:srcRect l="6788"/>
          <a:stretch/>
        </p:blipFill>
        <p:spPr>
          <a:xfrm>
            <a:off x="1943093" y="4318037"/>
            <a:ext cx="5257799" cy="6256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101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5" name="Google Shape;378;p39">
            <a:extLst>
              <a:ext uri="{FF2B5EF4-FFF2-40B4-BE49-F238E27FC236}">
                <a16:creationId xmlns:a16="http://schemas.microsoft.com/office/drawing/2014/main" id="{23300E61-85AE-A32E-C071-1847D0C858B4}"/>
              </a:ext>
            </a:extLst>
          </p:cNvPr>
          <p:cNvSpPr txBox="1">
            <a:spLocks/>
          </p:cNvSpPr>
          <p:nvPr/>
        </p:nvSpPr>
        <p:spPr>
          <a:xfrm>
            <a:off x="311700" y="371525"/>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Montserrat SemiBold"/>
              <a:buNone/>
              <a:defRPr sz="3000" b="0" i="0" u="none" strike="noStrike" cap="none">
                <a:solidFill>
                  <a:schemeClr val="accent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9pPr>
          </a:lstStyle>
          <a:p>
            <a:r>
              <a:rPr lang="en-ID" sz="3600" b="1" dirty="0">
                <a:solidFill>
                  <a:schemeClr val="accent3"/>
                </a:solidFill>
                <a:latin typeface="MingLiU_HKSCS-ExtB" panose="02020500000000000000" pitchFamily="18" charset="-120"/>
                <a:ea typeface="MingLiU_HKSCS-ExtB" panose="02020500000000000000" pitchFamily="18" charset="-120"/>
              </a:rPr>
              <a:t>D</a:t>
            </a:r>
            <a:r>
              <a:rPr lang="en-US" sz="3600" b="1" dirty="0">
                <a:solidFill>
                  <a:schemeClr val="accent3"/>
                </a:solidFill>
                <a:latin typeface="MingLiU_HKSCS-ExtB" panose="02020500000000000000" pitchFamily="18" charset="-120"/>
                <a:ea typeface="MingLiU_HKSCS-ExtB" panose="02020500000000000000" pitchFamily="18" charset="-120"/>
              </a:rPr>
              <a:t>EPLOYMENT</a:t>
            </a:r>
          </a:p>
        </p:txBody>
      </p:sp>
      <p:sp>
        <p:nvSpPr>
          <p:cNvPr id="6" name="TextBox 5">
            <a:extLst>
              <a:ext uri="{FF2B5EF4-FFF2-40B4-BE49-F238E27FC236}">
                <a16:creationId xmlns:a16="http://schemas.microsoft.com/office/drawing/2014/main" id="{45CFE0FA-3D41-2001-A305-BCEB21B8787E}"/>
              </a:ext>
            </a:extLst>
          </p:cNvPr>
          <p:cNvSpPr txBox="1"/>
          <p:nvPr/>
        </p:nvSpPr>
        <p:spPr>
          <a:xfrm>
            <a:off x="492880" y="1095084"/>
            <a:ext cx="8158239" cy="523220"/>
          </a:xfrm>
          <a:prstGeom prst="rect">
            <a:avLst/>
          </a:prstGeom>
          <a:noFill/>
        </p:spPr>
        <p:txBody>
          <a:bodyPr wrap="square">
            <a:spAutoFit/>
          </a:bodyPr>
          <a:lstStyle/>
          <a:p>
            <a:pPr algn="ctr"/>
            <a:r>
              <a:rPr lang="id-ID" dirty="0">
                <a:latin typeface="Sitka Banner" pitchFamily="2" charset="0"/>
              </a:rPr>
              <a:t>Aplikasi Rekomendasi Wisata ini </a:t>
            </a:r>
            <a:r>
              <a:rPr lang="en-US" dirty="0" err="1">
                <a:latin typeface="Sitka Banner" pitchFamily="2" charset="0"/>
              </a:rPr>
              <a:t>akan</a:t>
            </a:r>
            <a:r>
              <a:rPr lang="en-US" dirty="0">
                <a:latin typeface="Sitka Banner" pitchFamily="2" charset="0"/>
              </a:rPr>
              <a:t> </a:t>
            </a:r>
            <a:r>
              <a:rPr lang="en-US" dirty="0" err="1">
                <a:latin typeface="Sitka Banner" pitchFamily="2" charset="0"/>
              </a:rPr>
              <a:t>dikembangkan</a:t>
            </a:r>
            <a:r>
              <a:rPr lang="en-US" dirty="0">
                <a:latin typeface="Sitka Banner" pitchFamily="2" charset="0"/>
              </a:rPr>
              <a:t> di web</a:t>
            </a:r>
            <a:r>
              <a:rPr lang="id-ID" dirty="0">
                <a:latin typeface="Sitka Banner" pitchFamily="2" charset="0"/>
              </a:rPr>
              <a:t>.</a:t>
            </a:r>
            <a:r>
              <a:rPr lang="en-US" dirty="0">
                <a:latin typeface="Sitka Banner" pitchFamily="2" charset="0"/>
              </a:rPr>
              <a:t> </a:t>
            </a:r>
            <a:r>
              <a:rPr lang="id-ID" dirty="0">
                <a:latin typeface="Sitka Banner" pitchFamily="2" charset="0"/>
              </a:rPr>
              <a:t>Sehingga para wisatawan dan masyarakat luas</a:t>
            </a:r>
            <a:r>
              <a:rPr lang="en-US" dirty="0">
                <a:latin typeface="Sitka Banner" pitchFamily="2" charset="0"/>
              </a:rPr>
              <a:t> </a:t>
            </a:r>
            <a:r>
              <a:rPr lang="en-US" dirty="0" err="1">
                <a:latin typeface="Sitka Banner" pitchFamily="2" charset="0"/>
              </a:rPr>
              <a:t>akan</a:t>
            </a:r>
            <a:r>
              <a:rPr lang="en-US" dirty="0">
                <a:latin typeface="Sitka Banner" pitchFamily="2" charset="0"/>
              </a:rPr>
              <a:t> </a:t>
            </a:r>
            <a:r>
              <a:rPr lang="en-US" dirty="0" err="1">
                <a:latin typeface="Sitka Banner" pitchFamily="2" charset="0"/>
              </a:rPr>
              <a:t>dengan</a:t>
            </a:r>
            <a:r>
              <a:rPr lang="en-US" dirty="0">
                <a:latin typeface="Sitka Banner" pitchFamily="2" charset="0"/>
              </a:rPr>
              <a:t> </a:t>
            </a:r>
            <a:r>
              <a:rPr lang="en-US" dirty="0" err="1">
                <a:latin typeface="Sitka Banner" pitchFamily="2" charset="0"/>
              </a:rPr>
              <a:t>mudah</a:t>
            </a:r>
            <a:r>
              <a:rPr lang="en-US" dirty="0">
                <a:latin typeface="Sitka Banner" pitchFamily="2" charset="0"/>
              </a:rPr>
              <a:t> men</a:t>
            </a:r>
            <a:r>
              <a:rPr lang="id-ID" dirty="0">
                <a:latin typeface="Sitka Banner" pitchFamily="2" charset="0"/>
              </a:rPr>
              <a:t>emukan</a:t>
            </a:r>
            <a:r>
              <a:rPr lang="en-US" dirty="0">
                <a:latin typeface="Sitka Banner" pitchFamily="2" charset="0"/>
              </a:rPr>
              <a:t> </a:t>
            </a:r>
            <a:r>
              <a:rPr lang="id-ID" dirty="0">
                <a:latin typeface="Sitka Banner" pitchFamily="2" charset="0"/>
              </a:rPr>
              <a:t>tempat-tempat wisata yang bagus di Kalimantan Timur</a:t>
            </a:r>
            <a:r>
              <a:rPr lang="en-US" dirty="0">
                <a:latin typeface="Sitka Banner" pitchFamily="2" charset="0"/>
              </a:rPr>
              <a:t>. </a:t>
            </a:r>
            <a:endParaRPr lang="id-ID" dirty="0">
              <a:latin typeface="Sitka Banner" pitchFamily="2" charset="0"/>
            </a:endParaRPr>
          </a:p>
        </p:txBody>
      </p:sp>
      <p:sp>
        <p:nvSpPr>
          <p:cNvPr id="7" name="TextBox 6">
            <a:extLst>
              <a:ext uri="{FF2B5EF4-FFF2-40B4-BE49-F238E27FC236}">
                <a16:creationId xmlns:a16="http://schemas.microsoft.com/office/drawing/2014/main" id="{ADFAA12E-25A3-59F5-2DEC-13658B19E57C}"/>
              </a:ext>
            </a:extLst>
          </p:cNvPr>
          <p:cNvSpPr txBox="1"/>
          <p:nvPr/>
        </p:nvSpPr>
        <p:spPr>
          <a:xfrm>
            <a:off x="255217" y="1944223"/>
            <a:ext cx="1473085" cy="338554"/>
          </a:xfrm>
          <a:prstGeom prst="rect">
            <a:avLst/>
          </a:prstGeom>
          <a:noFill/>
        </p:spPr>
        <p:txBody>
          <a:bodyPr wrap="square">
            <a:spAutoFit/>
          </a:bodyPr>
          <a:lstStyle/>
          <a:p>
            <a:r>
              <a:rPr lang="id-ID" sz="1600" b="1" dirty="0">
                <a:latin typeface="Sitka Banner" pitchFamily="2" charset="0"/>
              </a:rPr>
              <a:t>Bagian Home :</a:t>
            </a:r>
          </a:p>
        </p:txBody>
      </p:sp>
      <p:pic>
        <p:nvPicPr>
          <p:cNvPr id="8" name="Picture 7">
            <a:extLst>
              <a:ext uri="{FF2B5EF4-FFF2-40B4-BE49-F238E27FC236}">
                <a16:creationId xmlns:a16="http://schemas.microsoft.com/office/drawing/2014/main" id="{0E9A1D9B-0614-9E41-ACD3-7554EE25D06F}"/>
              </a:ext>
            </a:extLst>
          </p:cNvPr>
          <p:cNvPicPr>
            <a:picLocks noChangeAspect="1"/>
          </p:cNvPicPr>
          <p:nvPr/>
        </p:nvPicPr>
        <p:blipFill>
          <a:blip r:embed="rId3"/>
          <a:stretch>
            <a:fillRect/>
          </a:stretch>
        </p:blipFill>
        <p:spPr>
          <a:xfrm>
            <a:off x="1728302" y="1769163"/>
            <a:ext cx="7155901" cy="32257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0064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7" name="TextBox 6">
            <a:extLst>
              <a:ext uri="{FF2B5EF4-FFF2-40B4-BE49-F238E27FC236}">
                <a16:creationId xmlns:a16="http://schemas.microsoft.com/office/drawing/2014/main" id="{ADFAA12E-25A3-59F5-2DEC-13658B19E57C}"/>
              </a:ext>
            </a:extLst>
          </p:cNvPr>
          <p:cNvSpPr txBox="1"/>
          <p:nvPr/>
        </p:nvSpPr>
        <p:spPr>
          <a:xfrm>
            <a:off x="246210" y="1395583"/>
            <a:ext cx="1527863" cy="584775"/>
          </a:xfrm>
          <a:prstGeom prst="rect">
            <a:avLst/>
          </a:prstGeom>
          <a:noFill/>
        </p:spPr>
        <p:txBody>
          <a:bodyPr wrap="square">
            <a:spAutoFit/>
          </a:bodyPr>
          <a:lstStyle/>
          <a:p>
            <a:r>
              <a:rPr lang="id-ID" sz="1600" b="1" dirty="0">
                <a:latin typeface="Sitka Banner" pitchFamily="2" charset="0"/>
              </a:rPr>
              <a:t>Bagian </a:t>
            </a:r>
            <a:r>
              <a:rPr lang="en-ID" sz="1600" b="1" dirty="0">
                <a:latin typeface="Sitka Banner" pitchFamily="2" charset="0"/>
              </a:rPr>
              <a:t>Destination</a:t>
            </a:r>
            <a:r>
              <a:rPr lang="id-ID" sz="1600" b="1" dirty="0">
                <a:latin typeface="Sitka Banner" pitchFamily="2" charset="0"/>
              </a:rPr>
              <a:t> :</a:t>
            </a:r>
          </a:p>
        </p:txBody>
      </p:sp>
      <p:pic>
        <p:nvPicPr>
          <p:cNvPr id="2" name="Picture 1">
            <a:extLst>
              <a:ext uri="{FF2B5EF4-FFF2-40B4-BE49-F238E27FC236}">
                <a16:creationId xmlns:a16="http://schemas.microsoft.com/office/drawing/2014/main" id="{ACF20096-F585-ABA6-2EB2-3B2E15101678}"/>
              </a:ext>
            </a:extLst>
          </p:cNvPr>
          <p:cNvPicPr>
            <a:picLocks noChangeAspect="1"/>
          </p:cNvPicPr>
          <p:nvPr/>
        </p:nvPicPr>
        <p:blipFill>
          <a:blip r:embed="rId3"/>
          <a:stretch>
            <a:fillRect/>
          </a:stretch>
        </p:blipFill>
        <p:spPr>
          <a:xfrm>
            <a:off x="1611630" y="1160786"/>
            <a:ext cx="7326630" cy="3856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Google Shape;378;p39">
            <a:extLst>
              <a:ext uri="{FF2B5EF4-FFF2-40B4-BE49-F238E27FC236}">
                <a16:creationId xmlns:a16="http://schemas.microsoft.com/office/drawing/2014/main" id="{69DA47DC-4010-5203-8A1C-4588D990D85B}"/>
              </a:ext>
            </a:extLst>
          </p:cNvPr>
          <p:cNvSpPr txBox="1">
            <a:spLocks/>
          </p:cNvSpPr>
          <p:nvPr/>
        </p:nvSpPr>
        <p:spPr>
          <a:xfrm>
            <a:off x="417660" y="286096"/>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Montserrat SemiBold"/>
              <a:buNone/>
              <a:defRPr sz="3000" b="0" i="0" u="none" strike="noStrike" cap="none">
                <a:solidFill>
                  <a:schemeClr val="accent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9pPr>
          </a:lstStyle>
          <a:p>
            <a:r>
              <a:rPr lang="en-ID" sz="3600" b="1" dirty="0">
                <a:solidFill>
                  <a:schemeClr val="accent3"/>
                </a:solidFill>
                <a:latin typeface="MingLiU_HKSCS-ExtB" panose="02020500000000000000" pitchFamily="18" charset="-120"/>
                <a:ea typeface="MingLiU_HKSCS-ExtB" panose="02020500000000000000" pitchFamily="18" charset="-120"/>
              </a:rPr>
              <a:t>D</a:t>
            </a:r>
            <a:r>
              <a:rPr lang="en-US" sz="3600" b="1" dirty="0">
                <a:solidFill>
                  <a:schemeClr val="accent3"/>
                </a:solidFill>
                <a:latin typeface="MingLiU_HKSCS-ExtB" panose="02020500000000000000" pitchFamily="18" charset="-120"/>
                <a:ea typeface="MingLiU_HKSCS-ExtB" panose="02020500000000000000" pitchFamily="18" charset="-120"/>
              </a:rPr>
              <a:t>EPLOYMENT</a:t>
            </a:r>
          </a:p>
        </p:txBody>
      </p:sp>
    </p:spTree>
    <p:extLst>
      <p:ext uri="{BB962C8B-B14F-4D97-AF65-F5344CB8AC3E}">
        <p14:creationId xmlns:p14="http://schemas.microsoft.com/office/powerpoint/2010/main" val="2384532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7" name="TextBox 6">
            <a:extLst>
              <a:ext uri="{FF2B5EF4-FFF2-40B4-BE49-F238E27FC236}">
                <a16:creationId xmlns:a16="http://schemas.microsoft.com/office/drawing/2014/main" id="{ADFAA12E-25A3-59F5-2DEC-13658B19E57C}"/>
              </a:ext>
            </a:extLst>
          </p:cNvPr>
          <p:cNvSpPr txBox="1"/>
          <p:nvPr/>
        </p:nvSpPr>
        <p:spPr>
          <a:xfrm>
            <a:off x="152347" y="1315573"/>
            <a:ext cx="1720788" cy="338554"/>
          </a:xfrm>
          <a:prstGeom prst="rect">
            <a:avLst/>
          </a:prstGeom>
          <a:noFill/>
        </p:spPr>
        <p:txBody>
          <a:bodyPr wrap="square">
            <a:spAutoFit/>
          </a:bodyPr>
          <a:lstStyle/>
          <a:p>
            <a:r>
              <a:rPr lang="id-ID" sz="1600" b="1" dirty="0">
                <a:latin typeface="Sitka Banner" pitchFamily="2" charset="0"/>
              </a:rPr>
              <a:t>Bagian </a:t>
            </a:r>
            <a:r>
              <a:rPr lang="en-ID" sz="1600" b="1" dirty="0">
                <a:latin typeface="Sitka Banner" pitchFamily="2" charset="0"/>
              </a:rPr>
              <a:t>Contact</a:t>
            </a:r>
            <a:r>
              <a:rPr lang="id-ID" sz="1600" b="1" dirty="0">
                <a:latin typeface="Sitka Banner" pitchFamily="2" charset="0"/>
              </a:rPr>
              <a:t> :</a:t>
            </a:r>
          </a:p>
        </p:txBody>
      </p:sp>
      <p:pic>
        <p:nvPicPr>
          <p:cNvPr id="2" name="Picture 1">
            <a:extLst>
              <a:ext uri="{FF2B5EF4-FFF2-40B4-BE49-F238E27FC236}">
                <a16:creationId xmlns:a16="http://schemas.microsoft.com/office/drawing/2014/main" id="{A832D2AF-0654-EEBA-0FA2-69FBD8CFD61A}"/>
              </a:ext>
            </a:extLst>
          </p:cNvPr>
          <p:cNvPicPr>
            <a:picLocks noChangeAspect="1"/>
          </p:cNvPicPr>
          <p:nvPr/>
        </p:nvPicPr>
        <p:blipFill>
          <a:blip r:embed="rId3"/>
          <a:stretch>
            <a:fillRect/>
          </a:stretch>
        </p:blipFill>
        <p:spPr>
          <a:xfrm>
            <a:off x="1783080" y="1152066"/>
            <a:ext cx="7049220" cy="3842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Google Shape;378;p39">
            <a:extLst>
              <a:ext uri="{FF2B5EF4-FFF2-40B4-BE49-F238E27FC236}">
                <a16:creationId xmlns:a16="http://schemas.microsoft.com/office/drawing/2014/main" id="{0BB1B3F0-C2E2-919F-52F0-F2A94FEDF24D}"/>
              </a:ext>
            </a:extLst>
          </p:cNvPr>
          <p:cNvSpPr txBox="1">
            <a:spLocks/>
          </p:cNvSpPr>
          <p:nvPr/>
        </p:nvSpPr>
        <p:spPr>
          <a:xfrm>
            <a:off x="311700" y="371525"/>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Montserrat SemiBold"/>
              <a:buNone/>
              <a:defRPr sz="3000" b="0" i="0" u="none" strike="noStrike" cap="none">
                <a:solidFill>
                  <a:schemeClr val="accent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9pPr>
          </a:lstStyle>
          <a:p>
            <a:r>
              <a:rPr lang="en-ID" sz="3600" b="1" dirty="0">
                <a:solidFill>
                  <a:schemeClr val="accent3"/>
                </a:solidFill>
                <a:latin typeface="MingLiU_HKSCS-ExtB" panose="02020500000000000000" pitchFamily="18" charset="-120"/>
                <a:ea typeface="MingLiU_HKSCS-ExtB" panose="02020500000000000000" pitchFamily="18" charset="-120"/>
              </a:rPr>
              <a:t>D</a:t>
            </a:r>
            <a:r>
              <a:rPr lang="en-US" sz="3600" b="1" dirty="0">
                <a:solidFill>
                  <a:schemeClr val="accent3"/>
                </a:solidFill>
                <a:latin typeface="MingLiU_HKSCS-ExtB" panose="02020500000000000000" pitchFamily="18" charset="-120"/>
                <a:ea typeface="MingLiU_HKSCS-ExtB" panose="02020500000000000000" pitchFamily="18" charset="-120"/>
              </a:rPr>
              <a:t>EPLOYMENT</a:t>
            </a:r>
          </a:p>
        </p:txBody>
      </p:sp>
    </p:spTree>
    <p:extLst>
      <p:ext uri="{BB962C8B-B14F-4D97-AF65-F5344CB8AC3E}">
        <p14:creationId xmlns:p14="http://schemas.microsoft.com/office/powerpoint/2010/main" val="14102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7" name="TextBox 6">
            <a:extLst>
              <a:ext uri="{FF2B5EF4-FFF2-40B4-BE49-F238E27FC236}">
                <a16:creationId xmlns:a16="http://schemas.microsoft.com/office/drawing/2014/main" id="{ADFAA12E-25A3-59F5-2DEC-13658B19E57C}"/>
              </a:ext>
            </a:extLst>
          </p:cNvPr>
          <p:cNvSpPr txBox="1"/>
          <p:nvPr/>
        </p:nvSpPr>
        <p:spPr>
          <a:xfrm>
            <a:off x="311700" y="1098403"/>
            <a:ext cx="1207823" cy="584775"/>
          </a:xfrm>
          <a:prstGeom prst="rect">
            <a:avLst/>
          </a:prstGeom>
          <a:noFill/>
        </p:spPr>
        <p:txBody>
          <a:bodyPr wrap="square">
            <a:spAutoFit/>
          </a:bodyPr>
          <a:lstStyle/>
          <a:p>
            <a:r>
              <a:rPr lang="id-ID" sz="1600" b="1" dirty="0">
                <a:latin typeface="Sitka Banner" pitchFamily="2" charset="0"/>
              </a:rPr>
              <a:t>Bagian</a:t>
            </a:r>
            <a:r>
              <a:rPr lang="en-ID" sz="1600" b="1" dirty="0">
                <a:latin typeface="Sitka Banner" pitchFamily="2" charset="0"/>
              </a:rPr>
              <a:t> About Us</a:t>
            </a:r>
            <a:r>
              <a:rPr lang="id-ID" sz="1600" b="1" dirty="0">
                <a:latin typeface="Sitka Banner" pitchFamily="2" charset="0"/>
              </a:rPr>
              <a:t> :</a:t>
            </a:r>
          </a:p>
        </p:txBody>
      </p:sp>
      <p:pic>
        <p:nvPicPr>
          <p:cNvPr id="2" name="Picture 1">
            <a:extLst>
              <a:ext uri="{FF2B5EF4-FFF2-40B4-BE49-F238E27FC236}">
                <a16:creationId xmlns:a16="http://schemas.microsoft.com/office/drawing/2014/main" id="{85908CAF-8E35-EFEE-7011-D81B0D9BC894}"/>
              </a:ext>
            </a:extLst>
          </p:cNvPr>
          <p:cNvPicPr>
            <a:picLocks noChangeAspect="1"/>
          </p:cNvPicPr>
          <p:nvPr/>
        </p:nvPicPr>
        <p:blipFill>
          <a:blip r:embed="rId3"/>
          <a:stretch>
            <a:fillRect/>
          </a:stretch>
        </p:blipFill>
        <p:spPr>
          <a:xfrm>
            <a:off x="311699" y="1837356"/>
            <a:ext cx="4242886" cy="2770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974D305A-6945-A045-EF37-380AF18DF163}"/>
              </a:ext>
            </a:extLst>
          </p:cNvPr>
          <p:cNvPicPr>
            <a:picLocks noChangeAspect="1"/>
          </p:cNvPicPr>
          <p:nvPr/>
        </p:nvPicPr>
        <p:blipFill rotWithShape="1">
          <a:blip r:embed="rId4"/>
          <a:srcRect l="1390" t="12170" r="1390" b="5574"/>
          <a:stretch/>
        </p:blipFill>
        <p:spPr>
          <a:xfrm>
            <a:off x="4589416" y="1837356"/>
            <a:ext cx="4325984" cy="2770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Google Shape;378;p39">
            <a:extLst>
              <a:ext uri="{FF2B5EF4-FFF2-40B4-BE49-F238E27FC236}">
                <a16:creationId xmlns:a16="http://schemas.microsoft.com/office/drawing/2014/main" id="{8C895C66-D882-31DC-D378-352D446FB443}"/>
              </a:ext>
            </a:extLst>
          </p:cNvPr>
          <p:cNvSpPr txBox="1">
            <a:spLocks/>
          </p:cNvSpPr>
          <p:nvPr/>
        </p:nvSpPr>
        <p:spPr>
          <a:xfrm>
            <a:off x="311700" y="371525"/>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Montserrat SemiBold"/>
              <a:buNone/>
              <a:defRPr sz="3000" b="0" i="0" u="none" strike="noStrike" cap="none">
                <a:solidFill>
                  <a:schemeClr val="accent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100"/>
              <a:buFont typeface="Arial"/>
              <a:buNone/>
              <a:defRPr sz="3100" b="0" i="0" u="none" strike="noStrike" cap="none">
                <a:solidFill>
                  <a:schemeClr val="accent1"/>
                </a:solidFill>
                <a:latin typeface="Arial"/>
                <a:ea typeface="Arial"/>
                <a:cs typeface="Arial"/>
                <a:sym typeface="Arial"/>
              </a:defRPr>
            </a:lvl9pPr>
          </a:lstStyle>
          <a:p>
            <a:r>
              <a:rPr lang="en-ID" sz="3600" b="1" dirty="0">
                <a:solidFill>
                  <a:schemeClr val="accent3"/>
                </a:solidFill>
                <a:latin typeface="MingLiU_HKSCS-ExtB" panose="02020500000000000000" pitchFamily="18" charset="-120"/>
                <a:ea typeface="MingLiU_HKSCS-ExtB" panose="02020500000000000000" pitchFamily="18" charset="-120"/>
              </a:rPr>
              <a:t>D</a:t>
            </a:r>
            <a:r>
              <a:rPr lang="en-US" sz="3600" b="1" dirty="0">
                <a:solidFill>
                  <a:schemeClr val="accent3"/>
                </a:solidFill>
                <a:latin typeface="MingLiU_HKSCS-ExtB" panose="02020500000000000000" pitchFamily="18" charset="-120"/>
                <a:ea typeface="MingLiU_HKSCS-ExtB" panose="02020500000000000000" pitchFamily="18" charset="-120"/>
              </a:rPr>
              <a:t>EPLOYMENT</a:t>
            </a:r>
          </a:p>
        </p:txBody>
      </p:sp>
    </p:spTree>
    <p:extLst>
      <p:ext uri="{BB962C8B-B14F-4D97-AF65-F5344CB8AC3E}">
        <p14:creationId xmlns:p14="http://schemas.microsoft.com/office/powerpoint/2010/main" val="200705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3"/>
        <p:cNvGrpSpPr/>
        <p:nvPr/>
      </p:nvGrpSpPr>
      <p:grpSpPr>
        <a:xfrm>
          <a:off x="0" y="0"/>
          <a:ext cx="0" cy="0"/>
          <a:chOff x="0" y="0"/>
          <a:chExt cx="0" cy="0"/>
        </a:xfrm>
      </p:grpSpPr>
      <p:sp>
        <p:nvSpPr>
          <p:cNvPr id="414" name="Google Shape;414;p42"/>
          <p:cNvSpPr txBox="1">
            <a:spLocks noGrp="1"/>
          </p:cNvSpPr>
          <p:nvPr>
            <p:ph type="title"/>
          </p:nvPr>
        </p:nvSpPr>
        <p:spPr>
          <a:xfrm>
            <a:off x="925830" y="3094075"/>
            <a:ext cx="7459050" cy="97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latin typeface="Mongolian Baiti" panose="03000500000000000000" pitchFamily="66" charset="0"/>
                <a:cs typeface="Mongolian Baiti" panose="03000500000000000000" pitchFamily="66" charset="0"/>
              </a:rPr>
              <a:t>THANK YOU!</a:t>
            </a:r>
            <a:endParaRPr sz="6600" dirty="0">
              <a:solidFill>
                <a:schemeClr val="accent3"/>
              </a:solidFill>
              <a:latin typeface="Mongolian Baiti" panose="03000500000000000000" pitchFamily="66" charset="0"/>
              <a:cs typeface="Mongolian Baiti" panose="03000500000000000000"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3"/>
          <p:cNvSpPr txBox="1">
            <a:spLocks noGrp="1"/>
          </p:cNvSpPr>
          <p:nvPr>
            <p:ph type="title"/>
          </p:nvPr>
        </p:nvSpPr>
        <p:spPr>
          <a:xfrm>
            <a:off x="311700" y="597337"/>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accent3"/>
                </a:solidFill>
              </a:rPr>
              <a:t>Our</a:t>
            </a:r>
            <a:r>
              <a:rPr lang="en-US" sz="3200" dirty="0"/>
              <a:t> Team :</a:t>
            </a:r>
          </a:p>
        </p:txBody>
      </p:sp>
      <p:sp>
        <p:nvSpPr>
          <p:cNvPr id="651" name="Google Shape;651;p53"/>
          <p:cNvSpPr txBox="1">
            <a:spLocks noGrp="1"/>
          </p:cNvSpPr>
          <p:nvPr>
            <p:ph type="subTitle" idx="4"/>
          </p:nvPr>
        </p:nvSpPr>
        <p:spPr>
          <a:xfrm>
            <a:off x="-720827" y="2827349"/>
            <a:ext cx="33939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Mahmud</a:t>
            </a:r>
            <a:endParaRPr dirty="0"/>
          </a:p>
        </p:txBody>
      </p:sp>
      <p:grpSp>
        <p:nvGrpSpPr>
          <p:cNvPr id="653" name="Google Shape;653;p53"/>
          <p:cNvGrpSpPr/>
          <p:nvPr/>
        </p:nvGrpSpPr>
        <p:grpSpPr>
          <a:xfrm>
            <a:off x="448262" y="1608083"/>
            <a:ext cx="1162026" cy="1203809"/>
            <a:chOff x="2218426" y="1621388"/>
            <a:chExt cx="1496864" cy="1495021"/>
          </a:xfrm>
        </p:grpSpPr>
        <p:grpSp>
          <p:nvGrpSpPr>
            <p:cNvPr id="654" name="Google Shape;654;p53"/>
            <p:cNvGrpSpPr/>
            <p:nvPr/>
          </p:nvGrpSpPr>
          <p:grpSpPr>
            <a:xfrm>
              <a:off x="2404061" y="1872237"/>
              <a:ext cx="1311230" cy="1244172"/>
              <a:chOff x="2388286" y="2086800"/>
              <a:chExt cx="1311230" cy="1244172"/>
            </a:xfrm>
          </p:grpSpPr>
          <p:sp>
            <p:nvSpPr>
              <p:cNvPr id="655" name="Google Shape;655;p53"/>
              <p:cNvSpPr/>
              <p:nvPr/>
            </p:nvSpPr>
            <p:spPr>
              <a:xfrm flipH="1">
                <a:off x="2388286" y="2086800"/>
                <a:ext cx="1218300" cy="11490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3"/>
              <p:cNvSpPr/>
              <p:nvPr/>
            </p:nvSpPr>
            <p:spPr>
              <a:xfrm flipH="1">
                <a:off x="3511416" y="3143172"/>
                <a:ext cx="188100" cy="1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7" name="Google Shape;657;p53"/>
            <p:cNvPicPr preferRelativeResize="0"/>
            <p:nvPr/>
          </p:nvPicPr>
          <p:blipFill rotWithShape="1">
            <a:blip r:embed="rId3">
              <a:alphaModFix/>
            </a:blip>
            <a:srcRect l="29644" r="3439"/>
            <a:stretch/>
          </p:blipFill>
          <p:spPr>
            <a:xfrm>
              <a:off x="2218426" y="1621388"/>
              <a:ext cx="1333500" cy="1329600"/>
            </a:xfrm>
            <a:prstGeom prst="rect">
              <a:avLst/>
            </a:prstGeom>
            <a:noFill/>
            <a:ln>
              <a:noFill/>
            </a:ln>
          </p:spPr>
        </p:pic>
      </p:grpSp>
      <p:grpSp>
        <p:nvGrpSpPr>
          <p:cNvPr id="4" name="Google Shape;653;p53">
            <a:extLst>
              <a:ext uri="{FF2B5EF4-FFF2-40B4-BE49-F238E27FC236}">
                <a16:creationId xmlns:a16="http://schemas.microsoft.com/office/drawing/2014/main" id="{401F77FD-7F6A-3EDB-6C59-D7A9B592ADF3}"/>
              </a:ext>
            </a:extLst>
          </p:cNvPr>
          <p:cNvGrpSpPr/>
          <p:nvPr/>
        </p:nvGrpSpPr>
        <p:grpSpPr>
          <a:xfrm>
            <a:off x="3990987" y="1565071"/>
            <a:ext cx="1162026" cy="1203809"/>
            <a:chOff x="2218426" y="1621388"/>
            <a:chExt cx="1496864" cy="1495021"/>
          </a:xfrm>
        </p:grpSpPr>
        <p:grpSp>
          <p:nvGrpSpPr>
            <p:cNvPr id="5" name="Google Shape;654;p53">
              <a:extLst>
                <a:ext uri="{FF2B5EF4-FFF2-40B4-BE49-F238E27FC236}">
                  <a16:creationId xmlns:a16="http://schemas.microsoft.com/office/drawing/2014/main" id="{550D8D4E-C7D4-6FE4-E227-CE01C0FFEFB0}"/>
                </a:ext>
              </a:extLst>
            </p:cNvPr>
            <p:cNvGrpSpPr/>
            <p:nvPr/>
          </p:nvGrpSpPr>
          <p:grpSpPr>
            <a:xfrm>
              <a:off x="2404061" y="1872237"/>
              <a:ext cx="1311230" cy="1244172"/>
              <a:chOff x="2388286" y="2086800"/>
              <a:chExt cx="1311230" cy="1244172"/>
            </a:xfrm>
          </p:grpSpPr>
          <p:sp>
            <p:nvSpPr>
              <p:cNvPr id="7" name="Google Shape;655;p53">
                <a:extLst>
                  <a:ext uri="{FF2B5EF4-FFF2-40B4-BE49-F238E27FC236}">
                    <a16:creationId xmlns:a16="http://schemas.microsoft.com/office/drawing/2014/main" id="{CC52FFBC-9D74-5413-A364-344AE9E11D43}"/>
                  </a:ext>
                </a:extLst>
              </p:cNvPr>
              <p:cNvSpPr/>
              <p:nvPr/>
            </p:nvSpPr>
            <p:spPr>
              <a:xfrm flipH="1">
                <a:off x="2388286" y="2086800"/>
                <a:ext cx="1218300" cy="11490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8" name="Google Shape;656;p53">
                <a:extLst>
                  <a:ext uri="{FF2B5EF4-FFF2-40B4-BE49-F238E27FC236}">
                    <a16:creationId xmlns:a16="http://schemas.microsoft.com/office/drawing/2014/main" id="{29F0D68E-C656-D2B3-E4C9-F36F40B273D9}"/>
                  </a:ext>
                </a:extLst>
              </p:cNvPr>
              <p:cNvSpPr/>
              <p:nvPr/>
            </p:nvSpPr>
            <p:spPr>
              <a:xfrm flipH="1">
                <a:off x="3511416" y="3143172"/>
                <a:ext cx="188100" cy="1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pic>
          <p:nvPicPr>
            <p:cNvPr id="6" name="Google Shape;657;p53">
              <a:extLst>
                <a:ext uri="{FF2B5EF4-FFF2-40B4-BE49-F238E27FC236}">
                  <a16:creationId xmlns:a16="http://schemas.microsoft.com/office/drawing/2014/main" id="{FECDB0C9-AB3C-1CB9-AE22-0AD3C769032B}"/>
                </a:ext>
              </a:extLst>
            </p:cNvPr>
            <p:cNvPicPr preferRelativeResize="0"/>
            <p:nvPr/>
          </p:nvPicPr>
          <p:blipFill rotWithShape="1">
            <a:blip r:embed="rId3">
              <a:alphaModFix/>
            </a:blip>
            <a:srcRect l="29644" r="3439"/>
            <a:stretch/>
          </p:blipFill>
          <p:spPr>
            <a:xfrm>
              <a:off x="2218426" y="1621388"/>
              <a:ext cx="1333500" cy="1329600"/>
            </a:xfrm>
            <a:prstGeom prst="rect">
              <a:avLst/>
            </a:prstGeom>
            <a:noFill/>
            <a:ln>
              <a:noFill/>
            </a:ln>
          </p:spPr>
        </p:pic>
      </p:grpSp>
      <p:grpSp>
        <p:nvGrpSpPr>
          <p:cNvPr id="9" name="Google Shape;653;p53">
            <a:extLst>
              <a:ext uri="{FF2B5EF4-FFF2-40B4-BE49-F238E27FC236}">
                <a16:creationId xmlns:a16="http://schemas.microsoft.com/office/drawing/2014/main" id="{31F0A197-6957-2756-22C9-13B104DB11D8}"/>
              </a:ext>
            </a:extLst>
          </p:cNvPr>
          <p:cNvGrpSpPr/>
          <p:nvPr/>
        </p:nvGrpSpPr>
        <p:grpSpPr>
          <a:xfrm>
            <a:off x="7401387" y="1608083"/>
            <a:ext cx="1162026" cy="1203809"/>
            <a:chOff x="2218426" y="1621388"/>
            <a:chExt cx="1496864" cy="1495021"/>
          </a:xfrm>
        </p:grpSpPr>
        <p:grpSp>
          <p:nvGrpSpPr>
            <p:cNvPr id="10" name="Google Shape;654;p53">
              <a:extLst>
                <a:ext uri="{FF2B5EF4-FFF2-40B4-BE49-F238E27FC236}">
                  <a16:creationId xmlns:a16="http://schemas.microsoft.com/office/drawing/2014/main" id="{60FD118C-1D38-EB75-61A1-4677FB61AE9F}"/>
                </a:ext>
              </a:extLst>
            </p:cNvPr>
            <p:cNvGrpSpPr/>
            <p:nvPr/>
          </p:nvGrpSpPr>
          <p:grpSpPr>
            <a:xfrm>
              <a:off x="2404061" y="1872237"/>
              <a:ext cx="1311230" cy="1244172"/>
              <a:chOff x="2388286" y="2086800"/>
              <a:chExt cx="1311230" cy="1244172"/>
            </a:xfrm>
          </p:grpSpPr>
          <p:sp>
            <p:nvSpPr>
              <p:cNvPr id="12" name="Google Shape;655;p53">
                <a:extLst>
                  <a:ext uri="{FF2B5EF4-FFF2-40B4-BE49-F238E27FC236}">
                    <a16:creationId xmlns:a16="http://schemas.microsoft.com/office/drawing/2014/main" id="{7D898B04-341C-50E0-4B30-177AF49EE699}"/>
                  </a:ext>
                </a:extLst>
              </p:cNvPr>
              <p:cNvSpPr/>
              <p:nvPr/>
            </p:nvSpPr>
            <p:spPr>
              <a:xfrm flipH="1">
                <a:off x="2388286" y="2086800"/>
                <a:ext cx="1218300" cy="11490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6;p53">
                <a:extLst>
                  <a:ext uri="{FF2B5EF4-FFF2-40B4-BE49-F238E27FC236}">
                    <a16:creationId xmlns:a16="http://schemas.microsoft.com/office/drawing/2014/main" id="{D52272A3-640F-4264-CBF9-D3F7055BD7BE}"/>
                  </a:ext>
                </a:extLst>
              </p:cNvPr>
              <p:cNvSpPr/>
              <p:nvPr/>
            </p:nvSpPr>
            <p:spPr>
              <a:xfrm flipH="1">
                <a:off x="3511416" y="3143172"/>
                <a:ext cx="188100" cy="1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Google Shape;657;p53">
              <a:extLst>
                <a:ext uri="{FF2B5EF4-FFF2-40B4-BE49-F238E27FC236}">
                  <a16:creationId xmlns:a16="http://schemas.microsoft.com/office/drawing/2014/main" id="{EDEFF294-32CA-7F5D-BC36-134C2664C59E}"/>
                </a:ext>
              </a:extLst>
            </p:cNvPr>
            <p:cNvPicPr preferRelativeResize="0"/>
            <p:nvPr/>
          </p:nvPicPr>
          <p:blipFill rotWithShape="1">
            <a:blip r:embed="rId3">
              <a:alphaModFix/>
            </a:blip>
            <a:srcRect l="29644" r="3439"/>
            <a:stretch/>
          </p:blipFill>
          <p:spPr>
            <a:xfrm>
              <a:off x="2218426" y="1621388"/>
              <a:ext cx="1333500" cy="1329600"/>
            </a:xfrm>
            <a:prstGeom prst="rect">
              <a:avLst/>
            </a:prstGeom>
            <a:noFill/>
            <a:ln>
              <a:noFill/>
            </a:ln>
          </p:spPr>
        </p:pic>
      </p:grpSp>
      <p:grpSp>
        <p:nvGrpSpPr>
          <p:cNvPr id="14" name="Google Shape;653;p53">
            <a:extLst>
              <a:ext uri="{FF2B5EF4-FFF2-40B4-BE49-F238E27FC236}">
                <a16:creationId xmlns:a16="http://schemas.microsoft.com/office/drawing/2014/main" id="{C826C46F-2132-A438-7811-A124A5ECD829}"/>
              </a:ext>
            </a:extLst>
          </p:cNvPr>
          <p:cNvGrpSpPr/>
          <p:nvPr/>
        </p:nvGrpSpPr>
        <p:grpSpPr>
          <a:xfrm>
            <a:off x="2255609" y="2734993"/>
            <a:ext cx="1162026" cy="1203809"/>
            <a:chOff x="2218426" y="1621388"/>
            <a:chExt cx="1496864" cy="1495021"/>
          </a:xfrm>
        </p:grpSpPr>
        <p:grpSp>
          <p:nvGrpSpPr>
            <p:cNvPr id="15" name="Google Shape;654;p53">
              <a:extLst>
                <a:ext uri="{FF2B5EF4-FFF2-40B4-BE49-F238E27FC236}">
                  <a16:creationId xmlns:a16="http://schemas.microsoft.com/office/drawing/2014/main" id="{5AE7949A-82A7-B723-6FD9-951B98EC449D}"/>
                </a:ext>
              </a:extLst>
            </p:cNvPr>
            <p:cNvGrpSpPr/>
            <p:nvPr/>
          </p:nvGrpSpPr>
          <p:grpSpPr>
            <a:xfrm>
              <a:off x="2404061" y="1872237"/>
              <a:ext cx="1311230" cy="1244172"/>
              <a:chOff x="2388286" y="2086800"/>
              <a:chExt cx="1311230" cy="1244172"/>
            </a:xfrm>
          </p:grpSpPr>
          <p:sp>
            <p:nvSpPr>
              <p:cNvPr id="17" name="Google Shape;655;p53">
                <a:extLst>
                  <a:ext uri="{FF2B5EF4-FFF2-40B4-BE49-F238E27FC236}">
                    <a16:creationId xmlns:a16="http://schemas.microsoft.com/office/drawing/2014/main" id="{8D6AC156-AF9F-5B65-630C-250139B422A6}"/>
                  </a:ext>
                </a:extLst>
              </p:cNvPr>
              <p:cNvSpPr/>
              <p:nvPr/>
            </p:nvSpPr>
            <p:spPr>
              <a:xfrm flipH="1">
                <a:off x="2388286" y="2086800"/>
                <a:ext cx="1218300" cy="11490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6;p53">
                <a:extLst>
                  <a:ext uri="{FF2B5EF4-FFF2-40B4-BE49-F238E27FC236}">
                    <a16:creationId xmlns:a16="http://schemas.microsoft.com/office/drawing/2014/main" id="{008A1299-FB02-E9FE-7AC8-EC9E73ED20BC}"/>
                  </a:ext>
                </a:extLst>
              </p:cNvPr>
              <p:cNvSpPr/>
              <p:nvPr/>
            </p:nvSpPr>
            <p:spPr>
              <a:xfrm flipH="1">
                <a:off x="3511416" y="3143172"/>
                <a:ext cx="188100" cy="1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657;p53">
              <a:extLst>
                <a:ext uri="{FF2B5EF4-FFF2-40B4-BE49-F238E27FC236}">
                  <a16:creationId xmlns:a16="http://schemas.microsoft.com/office/drawing/2014/main" id="{31C08DDD-3FC7-4BA4-1878-85A5F852342F}"/>
                </a:ext>
              </a:extLst>
            </p:cNvPr>
            <p:cNvPicPr preferRelativeResize="0"/>
            <p:nvPr/>
          </p:nvPicPr>
          <p:blipFill rotWithShape="1">
            <a:blip r:embed="rId3">
              <a:alphaModFix/>
            </a:blip>
            <a:srcRect l="29644" r="3439"/>
            <a:stretch/>
          </p:blipFill>
          <p:spPr>
            <a:xfrm>
              <a:off x="2218426" y="1621388"/>
              <a:ext cx="1333500" cy="1329600"/>
            </a:xfrm>
            <a:prstGeom prst="rect">
              <a:avLst/>
            </a:prstGeom>
            <a:noFill/>
            <a:ln>
              <a:noFill/>
            </a:ln>
          </p:spPr>
        </p:pic>
      </p:grpSp>
      <p:grpSp>
        <p:nvGrpSpPr>
          <p:cNvPr id="25" name="Google Shape;653;p53">
            <a:extLst>
              <a:ext uri="{FF2B5EF4-FFF2-40B4-BE49-F238E27FC236}">
                <a16:creationId xmlns:a16="http://schemas.microsoft.com/office/drawing/2014/main" id="{BF34924E-19D9-5F3B-58CD-620CC976376E}"/>
              </a:ext>
            </a:extLst>
          </p:cNvPr>
          <p:cNvGrpSpPr/>
          <p:nvPr/>
        </p:nvGrpSpPr>
        <p:grpSpPr>
          <a:xfrm>
            <a:off x="5835741" y="2735258"/>
            <a:ext cx="1162026" cy="1203809"/>
            <a:chOff x="2218426" y="1621388"/>
            <a:chExt cx="1496864" cy="1495021"/>
          </a:xfrm>
        </p:grpSpPr>
        <p:grpSp>
          <p:nvGrpSpPr>
            <p:cNvPr id="26" name="Google Shape;654;p53">
              <a:extLst>
                <a:ext uri="{FF2B5EF4-FFF2-40B4-BE49-F238E27FC236}">
                  <a16:creationId xmlns:a16="http://schemas.microsoft.com/office/drawing/2014/main" id="{3780AAAC-3DBC-2673-5D00-8CDC51D0D5E5}"/>
                </a:ext>
              </a:extLst>
            </p:cNvPr>
            <p:cNvGrpSpPr/>
            <p:nvPr/>
          </p:nvGrpSpPr>
          <p:grpSpPr>
            <a:xfrm>
              <a:off x="2404061" y="1872237"/>
              <a:ext cx="1311230" cy="1244172"/>
              <a:chOff x="2388286" y="2086800"/>
              <a:chExt cx="1311230" cy="1244172"/>
            </a:xfrm>
          </p:grpSpPr>
          <p:sp>
            <p:nvSpPr>
              <p:cNvPr id="28" name="Google Shape;655;p53">
                <a:extLst>
                  <a:ext uri="{FF2B5EF4-FFF2-40B4-BE49-F238E27FC236}">
                    <a16:creationId xmlns:a16="http://schemas.microsoft.com/office/drawing/2014/main" id="{AFEB724F-5B06-D0C5-646C-4484A35222FD}"/>
                  </a:ext>
                </a:extLst>
              </p:cNvPr>
              <p:cNvSpPr/>
              <p:nvPr/>
            </p:nvSpPr>
            <p:spPr>
              <a:xfrm flipH="1">
                <a:off x="2388286" y="2086800"/>
                <a:ext cx="1218300" cy="1149000"/>
              </a:xfrm>
              <a:prstGeom prst="rect">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6;p53">
                <a:extLst>
                  <a:ext uri="{FF2B5EF4-FFF2-40B4-BE49-F238E27FC236}">
                    <a16:creationId xmlns:a16="http://schemas.microsoft.com/office/drawing/2014/main" id="{FD5F4EF4-B0D8-92CE-EDFF-C859E46F064F}"/>
                  </a:ext>
                </a:extLst>
              </p:cNvPr>
              <p:cNvSpPr/>
              <p:nvPr/>
            </p:nvSpPr>
            <p:spPr>
              <a:xfrm flipH="1">
                <a:off x="3511416" y="3143172"/>
                <a:ext cx="188100" cy="18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Google Shape;657;p53">
              <a:extLst>
                <a:ext uri="{FF2B5EF4-FFF2-40B4-BE49-F238E27FC236}">
                  <a16:creationId xmlns:a16="http://schemas.microsoft.com/office/drawing/2014/main" id="{C347D10A-E3B5-880C-C3BE-D7E27499646F}"/>
                </a:ext>
              </a:extLst>
            </p:cNvPr>
            <p:cNvPicPr preferRelativeResize="0"/>
            <p:nvPr/>
          </p:nvPicPr>
          <p:blipFill rotWithShape="1">
            <a:blip r:embed="rId3">
              <a:alphaModFix/>
            </a:blip>
            <a:srcRect l="29644" r="3439"/>
            <a:stretch/>
          </p:blipFill>
          <p:spPr>
            <a:xfrm>
              <a:off x="2218426" y="1621388"/>
              <a:ext cx="1333500" cy="1329600"/>
            </a:xfrm>
            <a:prstGeom prst="rect">
              <a:avLst/>
            </a:prstGeom>
            <a:noFill/>
            <a:ln>
              <a:noFill/>
            </a:ln>
          </p:spPr>
        </p:pic>
      </p:grpSp>
      <p:sp>
        <p:nvSpPr>
          <p:cNvPr id="31" name="Google Shape;651;p53">
            <a:extLst>
              <a:ext uri="{FF2B5EF4-FFF2-40B4-BE49-F238E27FC236}">
                <a16:creationId xmlns:a16="http://schemas.microsoft.com/office/drawing/2014/main" id="{E927D993-F84A-11CE-BA39-7711D38F939D}"/>
              </a:ext>
            </a:extLst>
          </p:cNvPr>
          <p:cNvSpPr txBox="1">
            <a:spLocks/>
          </p:cNvSpPr>
          <p:nvPr/>
        </p:nvSpPr>
        <p:spPr>
          <a:xfrm>
            <a:off x="6319536" y="2857509"/>
            <a:ext cx="33939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ourier Prime"/>
              <a:buNone/>
              <a:defRPr sz="1800" b="0" i="0" u="none" strike="noStrike" cap="none">
                <a:solidFill>
                  <a:schemeClr val="accent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9pPr>
          </a:lstStyle>
          <a:p>
            <a:pPr marL="0" indent="0"/>
            <a:r>
              <a:rPr lang="en-US" sz="1600" dirty="0"/>
              <a:t>Rian </a:t>
            </a:r>
            <a:r>
              <a:rPr lang="en-US" sz="1600" dirty="0" err="1"/>
              <a:t>Prasetio</a:t>
            </a:r>
            <a:endParaRPr lang="en-US" sz="1600" dirty="0"/>
          </a:p>
        </p:txBody>
      </p:sp>
      <p:sp>
        <p:nvSpPr>
          <p:cNvPr id="32" name="Google Shape;651;p53">
            <a:extLst>
              <a:ext uri="{FF2B5EF4-FFF2-40B4-BE49-F238E27FC236}">
                <a16:creationId xmlns:a16="http://schemas.microsoft.com/office/drawing/2014/main" id="{4353EA18-7C63-336B-04CE-DBAB6E34531D}"/>
              </a:ext>
            </a:extLst>
          </p:cNvPr>
          <p:cNvSpPr txBox="1">
            <a:spLocks/>
          </p:cNvSpPr>
          <p:nvPr/>
        </p:nvSpPr>
        <p:spPr>
          <a:xfrm>
            <a:off x="1174071" y="4011410"/>
            <a:ext cx="33939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ourier Prime"/>
              <a:buNone/>
              <a:defRPr sz="1800" b="0" i="0" u="none" strike="noStrike" cap="none">
                <a:solidFill>
                  <a:schemeClr val="accent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9pPr>
          </a:lstStyle>
          <a:p>
            <a:pPr marL="0" indent="0"/>
            <a:r>
              <a:rPr lang="en-US" sz="1600" dirty="0"/>
              <a:t>Siti </a:t>
            </a:r>
            <a:r>
              <a:rPr lang="en-US" sz="1600" dirty="0" err="1"/>
              <a:t>Khairunnisa</a:t>
            </a:r>
            <a:r>
              <a:rPr lang="en-US" sz="1600" dirty="0"/>
              <a:t>. F. S</a:t>
            </a:r>
          </a:p>
        </p:txBody>
      </p:sp>
      <p:sp>
        <p:nvSpPr>
          <p:cNvPr id="33" name="Google Shape;651;p53">
            <a:extLst>
              <a:ext uri="{FF2B5EF4-FFF2-40B4-BE49-F238E27FC236}">
                <a16:creationId xmlns:a16="http://schemas.microsoft.com/office/drawing/2014/main" id="{1493A544-6690-8260-C585-266BB72C8E4C}"/>
              </a:ext>
            </a:extLst>
          </p:cNvPr>
          <p:cNvSpPr txBox="1">
            <a:spLocks/>
          </p:cNvSpPr>
          <p:nvPr/>
        </p:nvSpPr>
        <p:spPr>
          <a:xfrm>
            <a:off x="4755788" y="4007855"/>
            <a:ext cx="33939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ourier Prime"/>
              <a:buNone/>
              <a:defRPr sz="1800" b="0" i="0" u="none" strike="noStrike" cap="none">
                <a:solidFill>
                  <a:schemeClr val="accent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9pPr>
          </a:lstStyle>
          <a:p>
            <a:pPr marL="0" indent="0"/>
            <a:r>
              <a:rPr lang="en-US" sz="1600" dirty="0"/>
              <a:t>Sherly Lestari</a:t>
            </a:r>
          </a:p>
        </p:txBody>
      </p:sp>
      <p:sp>
        <p:nvSpPr>
          <p:cNvPr id="36" name="Google Shape;651;p53">
            <a:extLst>
              <a:ext uri="{FF2B5EF4-FFF2-40B4-BE49-F238E27FC236}">
                <a16:creationId xmlns:a16="http://schemas.microsoft.com/office/drawing/2014/main" id="{B4ABEF11-9F73-AB33-A1FF-6679427BD12B}"/>
              </a:ext>
            </a:extLst>
          </p:cNvPr>
          <p:cNvSpPr txBox="1">
            <a:spLocks/>
          </p:cNvSpPr>
          <p:nvPr/>
        </p:nvSpPr>
        <p:spPr>
          <a:xfrm>
            <a:off x="2911034" y="2797976"/>
            <a:ext cx="33939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ourier Prime"/>
              <a:buNone/>
              <a:defRPr sz="1800" b="0" i="0" u="none" strike="noStrike" cap="none">
                <a:solidFill>
                  <a:schemeClr val="accent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Courier Prime"/>
              <a:buNone/>
              <a:defRPr sz="1400" b="0" i="0" u="none" strike="noStrike" cap="none">
                <a:solidFill>
                  <a:schemeClr val="accent1"/>
                </a:solidFill>
                <a:latin typeface="Montserrat Medium"/>
                <a:ea typeface="Montserrat Medium"/>
                <a:cs typeface="Montserrat Medium"/>
                <a:sym typeface="Montserrat Medium"/>
              </a:defRPr>
            </a:lvl9pPr>
          </a:lstStyle>
          <a:p>
            <a:pPr marL="0" indent="0"/>
            <a:r>
              <a:rPr lang="en-US" sz="1600" dirty="0" err="1"/>
              <a:t>Moch</a:t>
            </a:r>
            <a:r>
              <a:rPr lang="en-US" sz="1600" dirty="0"/>
              <a:t>. Habibie </a:t>
            </a:r>
            <a:r>
              <a:rPr lang="en-US" sz="1600" dirty="0" err="1"/>
              <a:t>Dwi</a:t>
            </a:r>
            <a:r>
              <a:rPr lang="en-US" sz="1600" dirty="0"/>
              <a:t> </a:t>
            </a:r>
          </a:p>
        </p:txBody>
      </p:sp>
      <p:pic>
        <p:nvPicPr>
          <p:cNvPr id="37" name="object 21">
            <a:extLst>
              <a:ext uri="{FF2B5EF4-FFF2-40B4-BE49-F238E27FC236}">
                <a16:creationId xmlns:a16="http://schemas.microsoft.com/office/drawing/2014/main" id="{82F09C4D-FF43-6569-E77B-4A182476F838}"/>
              </a:ext>
            </a:extLst>
          </p:cNvPr>
          <p:cNvPicPr/>
          <p:nvPr/>
        </p:nvPicPr>
        <p:blipFill rotWithShape="1">
          <a:blip r:embed="rId4" cstate="print">
            <a:extLst>
              <a:ext uri="{28A0092B-C50C-407E-A947-70E740481C1C}">
                <a14:useLocalDpi xmlns:a14="http://schemas.microsoft.com/office/drawing/2010/main" val="0"/>
              </a:ext>
            </a:extLst>
          </a:blip>
          <a:srcRect l="2502" t="13945" r="5839" b="11189"/>
          <a:stretch/>
        </p:blipFill>
        <p:spPr>
          <a:xfrm>
            <a:off x="480924" y="1607497"/>
            <a:ext cx="983342" cy="1070610"/>
          </a:xfrm>
          <a:prstGeom prst="ellipse">
            <a:avLst/>
          </a:prstGeom>
        </p:spPr>
      </p:pic>
      <p:pic>
        <p:nvPicPr>
          <p:cNvPr id="38" name="object 20">
            <a:extLst>
              <a:ext uri="{FF2B5EF4-FFF2-40B4-BE49-F238E27FC236}">
                <a16:creationId xmlns:a16="http://schemas.microsoft.com/office/drawing/2014/main" id="{1433F08E-D90A-F0FE-6463-DE4DA8A42E5C}"/>
              </a:ext>
            </a:extLst>
          </p:cNvPr>
          <p:cNvPicPr/>
          <p:nvPr/>
        </p:nvPicPr>
        <p:blipFill>
          <a:blip r:embed="rId5" cstate="print">
            <a:extLst>
              <a:ext uri="{28A0092B-C50C-407E-A947-70E740481C1C}">
                <a14:useLocalDpi xmlns:a14="http://schemas.microsoft.com/office/drawing/2010/main" val="0"/>
              </a:ext>
            </a:extLst>
          </a:blip>
          <a:srcRect/>
          <a:stretch/>
        </p:blipFill>
        <p:spPr>
          <a:xfrm>
            <a:off x="2236408" y="2728813"/>
            <a:ext cx="1035205" cy="1070609"/>
          </a:xfrm>
          <a:prstGeom prst="ellipse">
            <a:avLst/>
          </a:prstGeom>
        </p:spPr>
      </p:pic>
      <p:pic>
        <p:nvPicPr>
          <p:cNvPr id="39" name="object 20">
            <a:extLst>
              <a:ext uri="{FF2B5EF4-FFF2-40B4-BE49-F238E27FC236}">
                <a16:creationId xmlns:a16="http://schemas.microsoft.com/office/drawing/2014/main" id="{80F1F978-C1E3-F0B6-C25E-E90FFABEE2EE}"/>
              </a:ext>
            </a:extLst>
          </p:cNvPr>
          <p:cNvPicPr/>
          <p:nvPr/>
        </p:nvPicPr>
        <p:blipFill>
          <a:blip r:embed="rId6" cstate="print">
            <a:extLst>
              <a:ext uri="{28A0092B-C50C-407E-A947-70E740481C1C}">
                <a14:useLocalDpi xmlns:a14="http://schemas.microsoft.com/office/drawing/2010/main" val="0"/>
              </a:ext>
            </a:extLst>
          </a:blip>
          <a:srcRect t="1879" b="1879"/>
          <a:stretch/>
        </p:blipFill>
        <p:spPr>
          <a:xfrm>
            <a:off x="7418675" y="1607497"/>
            <a:ext cx="998716" cy="1090524"/>
          </a:xfrm>
          <a:prstGeom prst="ellipse">
            <a:avLst/>
          </a:prstGeom>
        </p:spPr>
      </p:pic>
      <p:pic>
        <p:nvPicPr>
          <p:cNvPr id="40" name="object 23">
            <a:extLst>
              <a:ext uri="{FF2B5EF4-FFF2-40B4-BE49-F238E27FC236}">
                <a16:creationId xmlns:a16="http://schemas.microsoft.com/office/drawing/2014/main" id="{AAF791CF-E055-0A58-C1C4-4AD90CB6A6FE}"/>
              </a:ext>
            </a:extLst>
          </p:cNvPr>
          <p:cNvPicPr/>
          <p:nvPr/>
        </p:nvPicPr>
        <p:blipFill>
          <a:blip r:embed="rId7" cstate="print">
            <a:extLst>
              <a:ext uri="{28A0092B-C50C-407E-A947-70E740481C1C}">
                <a14:useLocalDpi xmlns:a14="http://schemas.microsoft.com/office/drawing/2010/main" val="0"/>
              </a:ext>
            </a:extLst>
          </a:blip>
          <a:srcRect/>
          <a:stretch/>
        </p:blipFill>
        <p:spPr>
          <a:xfrm>
            <a:off x="5830776" y="2759995"/>
            <a:ext cx="1045134" cy="1070610"/>
          </a:xfrm>
          <a:prstGeom prst="ellipse">
            <a:avLst/>
          </a:prstGeom>
        </p:spPr>
      </p:pic>
      <p:pic>
        <p:nvPicPr>
          <p:cNvPr id="2" name="Picture 1">
            <a:extLst>
              <a:ext uri="{FF2B5EF4-FFF2-40B4-BE49-F238E27FC236}">
                <a16:creationId xmlns:a16="http://schemas.microsoft.com/office/drawing/2014/main" id="{1E0A1B0E-3275-DDEB-54D1-2A297D86054B}"/>
              </a:ext>
            </a:extLst>
          </p:cNvPr>
          <p:cNvPicPr>
            <a:picLocks noChangeAspect="1"/>
          </p:cNvPicPr>
          <p:nvPr/>
        </p:nvPicPr>
        <p:blipFill>
          <a:blip r:embed="rId8"/>
          <a:stretch>
            <a:fillRect/>
          </a:stretch>
        </p:blipFill>
        <p:spPr>
          <a:xfrm>
            <a:off x="3977893" y="1587174"/>
            <a:ext cx="1009495" cy="1048507"/>
          </a:xfrm>
          <a:prstGeom prst="ellipse">
            <a:avLst/>
          </a:prstGeom>
        </p:spPr>
      </p:pic>
    </p:spTree>
    <p:extLst>
      <p:ext uri="{BB962C8B-B14F-4D97-AF65-F5344CB8AC3E}">
        <p14:creationId xmlns:p14="http://schemas.microsoft.com/office/powerpoint/2010/main" val="4306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animEffect transition="in" filter="fade">
                                      <p:cBhvr>
                                        <p:cTn id="7" dur="1000"/>
                                        <p:tgtEl>
                                          <p:spTgt spid="651">
                                            <p:txEl>
                                              <p:pRg st="0" end="0"/>
                                            </p:txEl>
                                          </p:spTgt>
                                        </p:tgtEl>
                                      </p:cBhvr>
                                    </p:animEffect>
                                    <p:anim calcmode="lin" valueType="num">
                                      <p:cBhvr>
                                        <p:cTn id="8" dur="1000" fill="hold"/>
                                        <p:tgtEl>
                                          <p:spTgt spid="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648"/>
                                        </p:tgtEl>
                                        <p:attrNameLst>
                                          <p:attrName>style.visibility</p:attrName>
                                        </p:attrNameLst>
                                      </p:cBhvr>
                                      <p:to>
                                        <p:strVal val="visible"/>
                                      </p:to>
                                    </p:set>
                                    <p:animEffect transition="in" filter="barn(inVertical)">
                                      <p:cBhvr>
                                        <p:cTn id="42" dur="5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p:bldP spid="651" grpId="0" build="p"/>
      <p:bldP spid="31" grpId="0"/>
      <p:bldP spid="32" grpId="0"/>
      <p:bldP spid="33"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50"/>
        <p:cNvGrpSpPr/>
        <p:nvPr/>
      </p:nvGrpSpPr>
      <p:grpSpPr>
        <a:xfrm>
          <a:off x="0" y="0"/>
          <a:ext cx="0" cy="0"/>
          <a:chOff x="0" y="0"/>
          <a:chExt cx="0" cy="0"/>
        </a:xfrm>
      </p:grpSpPr>
      <p:sp>
        <p:nvSpPr>
          <p:cNvPr id="351" name="Google Shape;351;p35"/>
          <p:cNvSpPr txBox="1">
            <a:spLocks noGrp="1"/>
          </p:cNvSpPr>
          <p:nvPr>
            <p:ph type="subTitle" idx="1"/>
          </p:nvPr>
        </p:nvSpPr>
        <p:spPr>
          <a:xfrm>
            <a:off x="-102870" y="1592726"/>
            <a:ext cx="5292090" cy="1757100"/>
          </a:xfrm>
          <a:prstGeom prst="rect">
            <a:avLst/>
          </a:prstGeom>
        </p:spPr>
        <p:txBody>
          <a:bodyPr spcFirstLastPara="1" wrap="square" lIns="91425" tIns="91425" rIns="91425" bIns="91425" anchor="t" anchorCtr="0">
            <a:noAutofit/>
          </a:bodyPr>
          <a:lstStyle/>
          <a:p>
            <a:pPr indent="-12700" algn="just">
              <a:lnSpc>
                <a:spcPct val="150000"/>
              </a:lnSpc>
              <a:spcAft>
                <a:spcPts val="800"/>
              </a:spcAft>
            </a:pP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B</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idang</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pariwisata</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menjadi</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yang paling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sedikit</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menggunakan</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kecerdasan</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buatan</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dalam</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industrinya</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Padahal</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teknologi</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itu</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bisa</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memberikan</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potensi</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pendapatan</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hingga</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US$ 12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miliar</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Mengingat</a:t>
            </a:r>
            <a:r>
              <a:rPr lang="en-ID" sz="1100" dirty="0">
                <a:solidFill>
                  <a:srgbClr val="11111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penyumbang</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terbesar</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devisa</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negara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kedua</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di Indonesia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adalah</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industri</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pariwisata</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id-ID" sz="1100" dirty="0">
                <a:solidFill>
                  <a:srgbClr val="000000"/>
                </a:solidFill>
                <a:latin typeface="Microsoft JhengHei" panose="020B0604030504040204" pitchFamily="34" charset="-120"/>
                <a:ea typeface="Microsoft JhengHei" panose="020B0604030504040204" pitchFamily="34" charset="-120"/>
                <a:cs typeface="Times New Roman" panose="02020603050405020304" pitchFamily="18" charset="0"/>
              </a:rPr>
              <a:t> P</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ariwisata</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adalah</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penggerak</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perekonomian</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terbesar</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id-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I</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ndonesia</a:t>
            </a:r>
            <a:r>
              <a:rPr lang="id-ID" sz="1100" dirty="0">
                <a:solidFill>
                  <a:srgbClr val="000000"/>
                </a:solidFill>
                <a:latin typeface="Microsoft JhengHei" panose="020B0604030504040204" pitchFamily="34" charset="-120"/>
                <a:ea typeface="Microsoft JhengHei" panose="020B0604030504040204" pitchFamily="34" charset="-120"/>
                <a:cs typeface="Times New Roman" panose="02020603050405020304" pitchFamily="18" charset="0"/>
              </a:rPr>
              <a:t> karena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cakupan</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industri</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pariwisata</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cukup</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luas</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mulai</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dari</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tempat</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wisata</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UMKM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produsen</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oleh-oleh, hotel, homestay,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bahkan</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jasa</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makanan</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dan </a:t>
            </a:r>
            <a:r>
              <a:rPr lang="en-ID" sz="1100"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minuman</a:t>
            </a:r>
            <a:r>
              <a:rPr lang="en-ID" sz="1100"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Maka</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dari</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itu</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dalam</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projek</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ini</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kami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mencoba</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menerapkan</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i="1"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Artificial Intelligence</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pada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bidang</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pariwisata</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i="1"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Artificial Intelligence</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yang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akan</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kami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terapkan</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diharapkan</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mampu</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membantu</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memanajemen</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keamanan</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dan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keselamatan</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pada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destinasi</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ID" sz="1100" dirty="0" err="1">
                <a:effectLst/>
                <a:latin typeface="Microsoft JhengHei" panose="020B0604030504040204" pitchFamily="34" charset="-120"/>
                <a:ea typeface="Microsoft JhengHei" panose="020B0604030504040204" pitchFamily="34" charset="-120"/>
                <a:cs typeface="Times New Roman" panose="02020603050405020304" pitchFamily="18" charset="0"/>
              </a:rPr>
              <a:t>wisata</a:t>
            </a:r>
            <a:r>
              <a:rPr lang="en-ID" sz="1100" dirty="0">
                <a:effectLst/>
                <a:latin typeface="Microsoft JhengHei" panose="020B0604030504040204" pitchFamily="34" charset="-120"/>
                <a:ea typeface="Microsoft JhengHei" panose="020B0604030504040204" pitchFamily="34" charset="-120"/>
                <a:cs typeface="Times New Roman" panose="02020603050405020304" pitchFamily="18" charset="0"/>
              </a:rPr>
              <a:t>.</a:t>
            </a:r>
            <a:endParaRPr lang="en-US" sz="1100" dirty="0">
              <a:effectLst/>
              <a:latin typeface="Microsoft JhengHei" panose="020B0604030504040204" pitchFamily="34" charset="-120"/>
              <a:ea typeface="Microsoft JhengHei" panose="020B0604030504040204" pitchFamily="34" charset="-120"/>
              <a:cs typeface="Times New Roman" panose="02020603050405020304" pitchFamily="18" charset="0"/>
            </a:endParaRPr>
          </a:p>
          <a:p>
            <a:pPr marL="0" lvl="0" indent="0" algn="l" rtl="0">
              <a:spcBef>
                <a:spcPts val="0"/>
              </a:spcBef>
              <a:spcAft>
                <a:spcPts val="0"/>
              </a:spcAft>
              <a:buNone/>
            </a:pPr>
            <a:endParaRPr dirty="0"/>
          </a:p>
        </p:txBody>
      </p:sp>
      <p:sp>
        <p:nvSpPr>
          <p:cNvPr id="352" name="Google Shape;352;p35"/>
          <p:cNvSpPr txBox="1">
            <a:spLocks noGrp="1"/>
          </p:cNvSpPr>
          <p:nvPr>
            <p:ph type="ctrTitle"/>
          </p:nvPr>
        </p:nvSpPr>
        <p:spPr>
          <a:xfrm>
            <a:off x="553860" y="756442"/>
            <a:ext cx="4458300" cy="7517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3600" b="1" dirty="0">
                <a:latin typeface="MingLiU_HKSCS-ExtB" panose="02020500000000000000" pitchFamily="18" charset="-120"/>
                <a:ea typeface="MingLiU_HKSCS-ExtB" panose="02020500000000000000" pitchFamily="18" charset="-120"/>
              </a:rPr>
              <a:t>LATAR BELAKANG</a:t>
            </a:r>
            <a:endParaRPr sz="3600" b="1" dirty="0">
              <a:latin typeface="MingLiU_HKSCS-ExtB" panose="02020500000000000000" pitchFamily="18" charset="-120"/>
              <a:ea typeface="MingLiU_HKSCS-ExtB" panose="02020500000000000000" pitchFamily="18" charset="-120"/>
            </a:endParaRPr>
          </a:p>
        </p:txBody>
      </p:sp>
      <p:pic>
        <p:nvPicPr>
          <p:cNvPr id="1028" name="Picture 4" descr="Galeri Foto Objek Wisata di Berau, Kalimantan Timur | Turisindo.com">
            <a:extLst>
              <a:ext uri="{FF2B5EF4-FFF2-40B4-BE49-F238E27FC236}">
                <a16:creationId xmlns:a16="http://schemas.microsoft.com/office/drawing/2014/main" id="{A5D6CB57-0BB2-276C-E14F-4189AFC25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70" y="651511"/>
            <a:ext cx="3554731" cy="4491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p:cTn id="7" dur="1000" fill="hold"/>
                                        <p:tgtEl>
                                          <p:spTgt spid="1028"/>
                                        </p:tgtEl>
                                        <p:attrNameLst>
                                          <p:attrName>ppt_w</p:attrName>
                                        </p:attrNameLst>
                                      </p:cBhvr>
                                      <p:tavLst>
                                        <p:tav tm="0">
                                          <p:val>
                                            <p:fltVal val="0"/>
                                          </p:val>
                                        </p:tav>
                                        <p:tav tm="100000">
                                          <p:val>
                                            <p:strVal val="#ppt_w"/>
                                          </p:val>
                                        </p:tav>
                                      </p:tavLst>
                                    </p:anim>
                                    <p:anim calcmode="lin" valueType="num">
                                      <p:cBhvr>
                                        <p:cTn id="8" dur="1000" fill="hold"/>
                                        <p:tgtEl>
                                          <p:spTgt spid="1028"/>
                                        </p:tgtEl>
                                        <p:attrNameLst>
                                          <p:attrName>ppt_h</p:attrName>
                                        </p:attrNameLst>
                                      </p:cBhvr>
                                      <p:tavLst>
                                        <p:tav tm="0">
                                          <p:val>
                                            <p:fltVal val="0"/>
                                          </p:val>
                                        </p:tav>
                                        <p:tav tm="100000">
                                          <p:val>
                                            <p:strVal val="#ppt_h"/>
                                          </p:val>
                                        </p:tav>
                                      </p:tavLst>
                                    </p:anim>
                                    <p:anim calcmode="lin" valueType="num">
                                      <p:cBhvr>
                                        <p:cTn id="9" dur="1000" fill="hold"/>
                                        <p:tgtEl>
                                          <p:spTgt spid="1028"/>
                                        </p:tgtEl>
                                        <p:attrNameLst>
                                          <p:attrName>style.rotation</p:attrName>
                                        </p:attrNameLst>
                                      </p:cBhvr>
                                      <p:tavLst>
                                        <p:tav tm="0">
                                          <p:val>
                                            <p:fltVal val="90"/>
                                          </p:val>
                                        </p:tav>
                                        <p:tav tm="100000">
                                          <p:val>
                                            <p:fltVal val="0"/>
                                          </p:val>
                                        </p:tav>
                                      </p:tavLst>
                                    </p:anim>
                                    <p:animEffect transition="in" filter="fade">
                                      <p:cBhvr>
                                        <p:cTn id="10" dur="10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52"/>
                                        </p:tgtEl>
                                        <p:attrNameLst>
                                          <p:attrName>style.visibility</p:attrName>
                                        </p:attrNameLst>
                                      </p:cBhvr>
                                      <p:to>
                                        <p:strVal val="visible"/>
                                      </p:to>
                                    </p:set>
                                    <p:animEffect transition="in" filter="barn(inVertical)">
                                      <p:cBhvr>
                                        <p:cTn id="15"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6" name="Google Shape;366;p37"/>
          <p:cNvSpPr txBox="1">
            <a:spLocks noGrp="1"/>
          </p:cNvSpPr>
          <p:nvPr>
            <p:ph type="title"/>
          </p:nvPr>
        </p:nvSpPr>
        <p:spPr>
          <a:xfrm>
            <a:off x="587974" y="1047065"/>
            <a:ext cx="2285190" cy="81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3600" b="1" dirty="0">
                <a:latin typeface="MingLiU_HKSCS-ExtB" panose="02020500000000000000" pitchFamily="18" charset="-120"/>
                <a:ea typeface="MingLiU_HKSCS-ExtB" panose="02020500000000000000" pitchFamily="18" charset="-120"/>
              </a:rPr>
              <a:t>TUJUAN</a:t>
            </a:r>
            <a:endParaRPr sz="3600" b="1" dirty="0">
              <a:latin typeface="MingLiU_HKSCS-ExtB" panose="02020500000000000000" pitchFamily="18" charset="-120"/>
              <a:ea typeface="MingLiU_HKSCS-ExtB" panose="02020500000000000000" pitchFamily="18" charset="-120"/>
            </a:endParaRPr>
          </a:p>
        </p:txBody>
      </p:sp>
      <p:sp>
        <p:nvSpPr>
          <p:cNvPr id="367" name="Google Shape;367;p37"/>
          <p:cNvSpPr txBox="1">
            <a:spLocks noGrp="1"/>
          </p:cNvSpPr>
          <p:nvPr>
            <p:ph type="subTitle" idx="1"/>
          </p:nvPr>
        </p:nvSpPr>
        <p:spPr>
          <a:xfrm>
            <a:off x="246945" y="1858265"/>
            <a:ext cx="3918900" cy="942300"/>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500" dirty="0" err="1"/>
              <a:t>Memperkenalkan</a:t>
            </a:r>
            <a:r>
              <a:rPr lang="en-US" sz="1500" dirty="0"/>
              <a:t> </a:t>
            </a:r>
            <a:r>
              <a:rPr lang="en-US" sz="1500" dirty="0" err="1"/>
              <a:t>aplikasi</a:t>
            </a:r>
            <a:r>
              <a:rPr lang="en-US" sz="1500" dirty="0"/>
              <a:t> </a:t>
            </a:r>
            <a:r>
              <a:rPr lang="en-US" sz="1500" dirty="0" err="1"/>
              <a:t>rekomendasi</a:t>
            </a:r>
            <a:r>
              <a:rPr lang="en-US" sz="1500" dirty="0"/>
              <a:t> </a:t>
            </a:r>
            <a:r>
              <a:rPr lang="en-US" sz="1500" dirty="0" err="1"/>
              <a:t>wisata</a:t>
            </a:r>
            <a:r>
              <a:rPr lang="en-US" sz="1500" dirty="0"/>
              <a:t> </a:t>
            </a:r>
            <a:r>
              <a:rPr lang="en-US" sz="1500" dirty="0" err="1"/>
              <a:t>kepada</a:t>
            </a:r>
            <a:r>
              <a:rPr lang="en-US" sz="1500" dirty="0"/>
              <a:t> </a:t>
            </a:r>
            <a:r>
              <a:rPr lang="en-US" sz="1500" dirty="0" err="1"/>
              <a:t>masyarakat</a:t>
            </a:r>
            <a:r>
              <a:rPr lang="en-US" sz="1500" dirty="0"/>
              <a:t> </a:t>
            </a:r>
            <a:r>
              <a:rPr lang="en-US" sz="1500" dirty="0" err="1"/>
              <a:t>luas</a:t>
            </a:r>
            <a:r>
              <a:rPr lang="en-US" sz="1500" dirty="0"/>
              <a:t> </a:t>
            </a:r>
            <a:r>
              <a:rPr lang="en-US" sz="1500" dirty="0" err="1"/>
              <a:t>untuk</a:t>
            </a:r>
            <a:r>
              <a:rPr lang="en-US" sz="1500" dirty="0"/>
              <a:t> </a:t>
            </a:r>
            <a:r>
              <a:rPr lang="en-US" sz="1500" dirty="0" err="1"/>
              <a:t>digunakan</a:t>
            </a:r>
            <a:r>
              <a:rPr lang="id-ID" sz="1500" dirty="0"/>
              <a:t>.</a:t>
            </a:r>
          </a:p>
          <a:p>
            <a:pPr marL="0" lvl="0" indent="0" rtl="0">
              <a:spcBef>
                <a:spcPts val="0"/>
              </a:spcBef>
              <a:spcAft>
                <a:spcPts val="0"/>
              </a:spcAft>
            </a:pPr>
            <a:endParaRPr lang="id-ID" sz="1500" dirty="0"/>
          </a:p>
          <a:p>
            <a:pPr marL="285750" lvl="0" indent="-285750" rtl="0">
              <a:spcBef>
                <a:spcPts val="0"/>
              </a:spcBef>
              <a:spcAft>
                <a:spcPts val="0"/>
              </a:spcAft>
              <a:buFont typeface="Arial" panose="020B0604020202020204" pitchFamily="34" charset="0"/>
              <a:buChar char="•"/>
            </a:pPr>
            <a:r>
              <a:rPr lang="id-ID" sz="1500" dirty="0"/>
              <a:t>Memperkenalkan tempat-tempat wisata di Kalimantan Timur yang jarang diketahui.</a:t>
            </a:r>
          </a:p>
          <a:p>
            <a:pPr marL="0" lvl="0" indent="0" rtl="0">
              <a:spcBef>
                <a:spcPts val="0"/>
              </a:spcBef>
              <a:spcAft>
                <a:spcPts val="0"/>
              </a:spcAft>
            </a:pPr>
            <a:endParaRPr lang="id-ID" sz="1500" dirty="0"/>
          </a:p>
          <a:p>
            <a:pPr marL="285750" lvl="0" indent="-285750" rtl="0">
              <a:spcBef>
                <a:spcPts val="0"/>
              </a:spcBef>
              <a:spcAft>
                <a:spcPts val="0"/>
              </a:spcAft>
              <a:buFont typeface="Arial" panose="020B0604020202020204" pitchFamily="34" charset="0"/>
              <a:buChar char="•"/>
            </a:pPr>
            <a:r>
              <a:rPr lang="id-ID" sz="1500" dirty="0"/>
              <a:t>Membantu masyarakat mencari informasi tentang tempat wisata di Kalimantan Timur</a:t>
            </a:r>
            <a:endParaRPr lang="en-US" sz="1500" dirty="0"/>
          </a:p>
          <a:p>
            <a:pPr marL="0" lvl="0" indent="0" rtl="0">
              <a:spcBef>
                <a:spcPts val="0"/>
              </a:spcBef>
              <a:spcAft>
                <a:spcPts val="0"/>
              </a:spcAft>
              <a:buNone/>
            </a:pPr>
            <a:endParaRPr lang="id-ID" dirty="0"/>
          </a:p>
          <a:p>
            <a:pPr marL="0" lvl="0" indent="0" rtl="0">
              <a:spcBef>
                <a:spcPts val="0"/>
              </a:spcBef>
              <a:spcAft>
                <a:spcPts val="0"/>
              </a:spcAft>
              <a:buNone/>
            </a:pPr>
            <a:r>
              <a:rPr lang="en-US" sz="1600" dirty="0"/>
              <a:t> </a:t>
            </a:r>
          </a:p>
        </p:txBody>
      </p:sp>
      <p:pic>
        <p:nvPicPr>
          <p:cNvPr id="2052" name="Picture 4" descr="Wajib Kamu kunjungi, Inilah 5 Rekomendasi Tempat Wisata Terpopuler di Kalimantan  Timur - Enam Pagi">
            <a:extLst>
              <a:ext uri="{FF2B5EF4-FFF2-40B4-BE49-F238E27FC236}">
                <a16:creationId xmlns:a16="http://schemas.microsoft.com/office/drawing/2014/main" id="{DCAA9E35-254D-2E41-168C-CD268E7B5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918" y="137160"/>
            <a:ext cx="4081462" cy="4160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barn(inVertical)">
                                      <p:cBhvr>
                                        <p:cTn id="7" dur="500"/>
                                        <p:tgtEl>
                                          <p:spTgt spid="36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circle(in)">
                                      <p:cBhvr>
                                        <p:cTn id="12"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grpSp>
        <p:nvGrpSpPr>
          <p:cNvPr id="581" name="Google Shape;581;p50"/>
          <p:cNvGrpSpPr/>
          <p:nvPr/>
        </p:nvGrpSpPr>
        <p:grpSpPr>
          <a:xfrm>
            <a:off x="7164958" y="1664715"/>
            <a:ext cx="368987" cy="363666"/>
            <a:chOff x="-64774725" y="1916550"/>
            <a:chExt cx="319000" cy="314400"/>
          </a:xfrm>
        </p:grpSpPr>
        <p:sp>
          <p:nvSpPr>
            <p:cNvPr id="582" name="Google Shape;582;p50"/>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0"/>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50"/>
          <p:cNvGrpSpPr/>
          <p:nvPr/>
        </p:nvGrpSpPr>
        <p:grpSpPr>
          <a:xfrm>
            <a:off x="4387406" y="1628353"/>
            <a:ext cx="368987" cy="366992"/>
            <a:chOff x="-64401400" y="1914475"/>
            <a:chExt cx="319000" cy="317275"/>
          </a:xfrm>
        </p:grpSpPr>
        <p:sp>
          <p:nvSpPr>
            <p:cNvPr id="585" name="Google Shape;585;p50"/>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0"/>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0"/>
            <p:cNvSpPr/>
            <p:nvPr/>
          </p:nvSpPr>
          <p:spPr>
            <a:xfrm>
              <a:off x="-64212375" y="2210450"/>
              <a:ext cx="5525" cy="25"/>
            </a:xfrm>
            <a:custGeom>
              <a:avLst/>
              <a:gdLst/>
              <a:ahLst/>
              <a:cxnLst/>
              <a:rect l="l" t="t" r="r" b="b"/>
              <a:pathLst>
                <a:path w="221" h="1" extrusionOk="0">
                  <a:moveTo>
                    <a:pt x="1" y="1"/>
                  </a:moveTo>
                  <a:lnTo>
                    <a:pt x="22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50"/>
          <p:cNvSpPr/>
          <p:nvPr/>
        </p:nvSpPr>
        <p:spPr>
          <a:xfrm>
            <a:off x="1613468" y="1609517"/>
            <a:ext cx="365373" cy="365344"/>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50"/>
          <p:cNvGrpSpPr/>
          <p:nvPr/>
        </p:nvGrpSpPr>
        <p:grpSpPr>
          <a:xfrm>
            <a:off x="3011475" y="3295035"/>
            <a:ext cx="340608" cy="340168"/>
            <a:chOff x="5053900" y="2021500"/>
            <a:chExt cx="483750" cy="483125"/>
          </a:xfrm>
        </p:grpSpPr>
        <p:sp>
          <p:nvSpPr>
            <p:cNvPr id="590" name="Google Shape;590;p50"/>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 name="Google Shape;591;p50"/>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 name="Google Shape;592;p50"/>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 name="Google Shape;593;p50"/>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50"/>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50"/>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50"/>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50"/>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 name="Google Shape;598;p50"/>
          <p:cNvSpPr txBox="1">
            <a:spLocks noGrp="1"/>
          </p:cNvSpPr>
          <p:nvPr>
            <p:ph type="title"/>
          </p:nvPr>
        </p:nvSpPr>
        <p:spPr>
          <a:xfrm>
            <a:off x="638700" y="597350"/>
            <a:ext cx="7866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b="1" dirty="0">
                <a:latin typeface="MingLiU_HKSCS-ExtB" panose="02020500000000000000" pitchFamily="18" charset="-120"/>
                <a:ea typeface="MingLiU_HKSCS-ExtB" panose="02020500000000000000" pitchFamily="18" charset="-120"/>
              </a:rPr>
              <a:t>AI PROJECT CYCLE</a:t>
            </a:r>
            <a:endParaRPr sz="3600" b="1" dirty="0">
              <a:latin typeface="MingLiU_HKSCS-ExtB" panose="02020500000000000000" pitchFamily="18" charset="-120"/>
              <a:ea typeface="MingLiU_HKSCS-ExtB" panose="02020500000000000000" pitchFamily="18" charset="-120"/>
            </a:endParaRPr>
          </a:p>
        </p:txBody>
      </p:sp>
      <p:sp>
        <p:nvSpPr>
          <p:cNvPr id="600" name="Google Shape;600;p50"/>
          <p:cNvSpPr txBox="1">
            <a:spLocks noGrp="1"/>
          </p:cNvSpPr>
          <p:nvPr>
            <p:ph type="subTitle" idx="4294967295"/>
          </p:nvPr>
        </p:nvSpPr>
        <p:spPr>
          <a:xfrm>
            <a:off x="898705" y="2180382"/>
            <a:ext cx="1794900" cy="3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Problem </a:t>
            </a:r>
          </a:p>
          <a:p>
            <a:pPr marL="0" lvl="0" indent="0" algn="ctr"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Scoping</a:t>
            </a:r>
            <a:endParaRPr sz="1600" dirty="0">
              <a:solidFill>
                <a:schemeClr val="accent1"/>
              </a:solidFill>
              <a:latin typeface="Montserrat Medium"/>
              <a:ea typeface="Montserrat Medium"/>
              <a:cs typeface="Montserrat Medium"/>
              <a:sym typeface="Montserrat Medium"/>
            </a:endParaRPr>
          </a:p>
        </p:txBody>
      </p:sp>
      <p:sp>
        <p:nvSpPr>
          <p:cNvPr id="602" name="Google Shape;602;p50"/>
          <p:cNvSpPr txBox="1">
            <a:spLocks noGrp="1"/>
          </p:cNvSpPr>
          <p:nvPr>
            <p:ph type="subTitle" idx="4294967295"/>
          </p:nvPr>
        </p:nvSpPr>
        <p:spPr>
          <a:xfrm>
            <a:off x="3672175" y="2203538"/>
            <a:ext cx="1794900" cy="3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Data </a:t>
            </a:r>
          </a:p>
          <a:p>
            <a:pPr marL="0" lvl="0" indent="0" algn="ctr"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Exploration</a:t>
            </a:r>
            <a:endParaRPr sz="1600" dirty="0">
              <a:solidFill>
                <a:schemeClr val="accent1"/>
              </a:solidFill>
              <a:latin typeface="Montserrat Medium"/>
              <a:ea typeface="Montserrat Medium"/>
              <a:cs typeface="Montserrat Medium"/>
              <a:sym typeface="Montserrat Medium"/>
            </a:endParaRPr>
          </a:p>
        </p:txBody>
      </p:sp>
      <p:sp>
        <p:nvSpPr>
          <p:cNvPr id="604" name="Google Shape;604;p50"/>
          <p:cNvSpPr txBox="1">
            <a:spLocks noGrp="1"/>
          </p:cNvSpPr>
          <p:nvPr>
            <p:ph type="subTitle" idx="4294967295"/>
          </p:nvPr>
        </p:nvSpPr>
        <p:spPr>
          <a:xfrm>
            <a:off x="6450395" y="2307635"/>
            <a:ext cx="1794900" cy="3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Evaluation</a:t>
            </a:r>
            <a:endParaRPr sz="1600" dirty="0">
              <a:solidFill>
                <a:schemeClr val="accent1"/>
              </a:solidFill>
              <a:latin typeface="Montserrat Medium"/>
              <a:ea typeface="Montserrat Medium"/>
              <a:cs typeface="Montserrat Medium"/>
              <a:sym typeface="Montserrat Medium"/>
            </a:endParaRPr>
          </a:p>
        </p:txBody>
      </p:sp>
      <p:sp>
        <p:nvSpPr>
          <p:cNvPr id="606" name="Google Shape;606;p50"/>
          <p:cNvSpPr txBox="1">
            <a:spLocks noGrp="1"/>
          </p:cNvSpPr>
          <p:nvPr>
            <p:ph type="subTitle" idx="4294967295"/>
          </p:nvPr>
        </p:nvSpPr>
        <p:spPr>
          <a:xfrm>
            <a:off x="2284274" y="3835231"/>
            <a:ext cx="1794900" cy="3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Data</a:t>
            </a:r>
          </a:p>
          <a:p>
            <a:pPr marL="0" lvl="0" indent="0" algn="ctr"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Acquisition</a:t>
            </a:r>
            <a:endParaRPr sz="1600" dirty="0">
              <a:solidFill>
                <a:schemeClr val="accent1"/>
              </a:solidFill>
              <a:latin typeface="Montserrat Medium"/>
              <a:ea typeface="Montserrat Medium"/>
              <a:cs typeface="Montserrat Medium"/>
              <a:sym typeface="Montserrat Medium"/>
            </a:endParaRPr>
          </a:p>
        </p:txBody>
      </p:sp>
      <p:sp>
        <p:nvSpPr>
          <p:cNvPr id="608" name="Google Shape;608;p50"/>
          <p:cNvSpPr txBox="1">
            <a:spLocks noGrp="1"/>
          </p:cNvSpPr>
          <p:nvPr>
            <p:ph type="subTitle" idx="4294967295"/>
          </p:nvPr>
        </p:nvSpPr>
        <p:spPr>
          <a:xfrm>
            <a:off x="5060075" y="3760159"/>
            <a:ext cx="1794900" cy="3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Modeling</a:t>
            </a:r>
            <a:endParaRPr sz="1600" dirty="0">
              <a:solidFill>
                <a:schemeClr val="accent1"/>
              </a:solidFill>
              <a:latin typeface="Montserrat Medium"/>
              <a:ea typeface="Montserrat Medium"/>
              <a:cs typeface="Montserrat Medium"/>
              <a:sym typeface="Montserrat Medium"/>
            </a:endParaRPr>
          </a:p>
        </p:txBody>
      </p:sp>
      <p:grpSp>
        <p:nvGrpSpPr>
          <p:cNvPr id="609" name="Google Shape;609;p50"/>
          <p:cNvGrpSpPr/>
          <p:nvPr/>
        </p:nvGrpSpPr>
        <p:grpSpPr>
          <a:xfrm>
            <a:off x="0" y="2757869"/>
            <a:ext cx="9144014" cy="411819"/>
            <a:chOff x="0" y="2757869"/>
            <a:chExt cx="9144014" cy="411819"/>
          </a:xfrm>
        </p:grpSpPr>
        <p:sp>
          <p:nvSpPr>
            <p:cNvPr id="610" name="Google Shape;610;p50"/>
            <p:cNvSpPr/>
            <p:nvPr/>
          </p:nvSpPr>
          <p:spPr>
            <a:xfrm>
              <a:off x="0" y="2942125"/>
              <a:ext cx="9144014" cy="44625"/>
            </a:xfrm>
            <a:custGeom>
              <a:avLst/>
              <a:gdLst/>
              <a:ahLst/>
              <a:cxnLst/>
              <a:rect l="l" t="t" r="r" b="b"/>
              <a:pathLst>
                <a:path w="22549" h="211" extrusionOk="0">
                  <a:moveTo>
                    <a:pt x="0" y="1"/>
                  </a:moveTo>
                  <a:lnTo>
                    <a:pt x="0" y="210"/>
                  </a:lnTo>
                  <a:lnTo>
                    <a:pt x="22548" y="210"/>
                  </a:lnTo>
                  <a:lnTo>
                    <a:pt x="22548" y="1"/>
                  </a:lnTo>
                  <a:close/>
                </a:path>
              </a:pathLst>
            </a:custGeom>
            <a:solidFill>
              <a:srgbClr val="ECE1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50"/>
            <p:cNvGrpSpPr/>
            <p:nvPr/>
          </p:nvGrpSpPr>
          <p:grpSpPr>
            <a:xfrm rot="10800000" flipH="1">
              <a:off x="3080175" y="2861282"/>
              <a:ext cx="203100" cy="308407"/>
              <a:chOff x="3087187" y="4524193"/>
              <a:chExt cx="203100" cy="308407"/>
            </a:xfrm>
          </p:grpSpPr>
          <p:cxnSp>
            <p:nvCxnSpPr>
              <p:cNvPr id="612" name="Google Shape;612;p50"/>
              <p:cNvCxnSpPr/>
              <p:nvPr/>
            </p:nvCxnSpPr>
            <p:spPr>
              <a:xfrm rot="10800000">
                <a:off x="3188837" y="4524193"/>
                <a:ext cx="0" cy="203700"/>
              </a:xfrm>
              <a:prstGeom prst="straightConnector1">
                <a:avLst/>
              </a:prstGeom>
              <a:noFill/>
              <a:ln w="19050" cap="flat" cmpd="sng">
                <a:solidFill>
                  <a:srgbClr val="CC6461"/>
                </a:solidFill>
                <a:prstDash val="solid"/>
                <a:round/>
                <a:headEnd type="none" w="med" len="med"/>
                <a:tailEnd type="none" w="med" len="med"/>
              </a:ln>
            </p:spPr>
          </p:cxnSp>
          <p:sp>
            <p:nvSpPr>
              <p:cNvPr id="613" name="Google Shape;613;p50"/>
              <p:cNvSpPr/>
              <p:nvPr/>
            </p:nvSpPr>
            <p:spPr>
              <a:xfrm>
                <a:off x="3087187" y="4629200"/>
                <a:ext cx="203100" cy="20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50"/>
            <p:cNvGrpSpPr/>
            <p:nvPr/>
          </p:nvGrpSpPr>
          <p:grpSpPr>
            <a:xfrm rot="10800000" flipH="1">
              <a:off x="5855975" y="2861282"/>
              <a:ext cx="203100" cy="308407"/>
              <a:chOff x="5862987" y="4524193"/>
              <a:chExt cx="203100" cy="308407"/>
            </a:xfrm>
          </p:grpSpPr>
          <p:cxnSp>
            <p:nvCxnSpPr>
              <p:cNvPr id="615" name="Google Shape;615;p50"/>
              <p:cNvCxnSpPr/>
              <p:nvPr/>
            </p:nvCxnSpPr>
            <p:spPr>
              <a:xfrm rot="10800000">
                <a:off x="5964637" y="4524193"/>
                <a:ext cx="0" cy="203700"/>
              </a:xfrm>
              <a:prstGeom prst="straightConnector1">
                <a:avLst/>
              </a:prstGeom>
              <a:noFill/>
              <a:ln w="19050" cap="flat" cmpd="sng">
                <a:solidFill>
                  <a:srgbClr val="CC6461"/>
                </a:solidFill>
                <a:prstDash val="solid"/>
                <a:round/>
                <a:headEnd type="none" w="med" len="med"/>
                <a:tailEnd type="none" w="med" len="med"/>
              </a:ln>
            </p:spPr>
          </p:cxnSp>
          <p:sp>
            <p:nvSpPr>
              <p:cNvPr id="616" name="Google Shape;616;p50"/>
              <p:cNvSpPr/>
              <p:nvPr/>
            </p:nvSpPr>
            <p:spPr>
              <a:xfrm>
                <a:off x="5862987" y="4629200"/>
                <a:ext cx="203100" cy="20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50"/>
            <p:cNvGrpSpPr/>
            <p:nvPr/>
          </p:nvGrpSpPr>
          <p:grpSpPr>
            <a:xfrm>
              <a:off x="1694650" y="2757869"/>
              <a:ext cx="203100" cy="308407"/>
              <a:chOff x="3087187" y="4524193"/>
              <a:chExt cx="203100" cy="308407"/>
            </a:xfrm>
          </p:grpSpPr>
          <p:cxnSp>
            <p:nvCxnSpPr>
              <p:cNvPr id="618" name="Google Shape;618;p50"/>
              <p:cNvCxnSpPr/>
              <p:nvPr/>
            </p:nvCxnSpPr>
            <p:spPr>
              <a:xfrm rot="10800000">
                <a:off x="3188837" y="4524193"/>
                <a:ext cx="0" cy="203700"/>
              </a:xfrm>
              <a:prstGeom prst="straightConnector1">
                <a:avLst/>
              </a:prstGeom>
              <a:noFill/>
              <a:ln w="19050" cap="flat" cmpd="sng">
                <a:solidFill>
                  <a:srgbClr val="CC6461"/>
                </a:solidFill>
                <a:prstDash val="solid"/>
                <a:round/>
                <a:headEnd type="none" w="med" len="med"/>
                <a:tailEnd type="none" w="med" len="med"/>
              </a:ln>
            </p:spPr>
          </p:cxnSp>
          <p:sp>
            <p:nvSpPr>
              <p:cNvPr id="619" name="Google Shape;619;p50"/>
              <p:cNvSpPr/>
              <p:nvPr/>
            </p:nvSpPr>
            <p:spPr>
              <a:xfrm>
                <a:off x="3087187" y="4629200"/>
                <a:ext cx="203100" cy="20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50"/>
            <p:cNvGrpSpPr/>
            <p:nvPr/>
          </p:nvGrpSpPr>
          <p:grpSpPr>
            <a:xfrm>
              <a:off x="4468075" y="2757869"/>
              <a:ext cx="203100" cy="308407"/>
              <a:chOff x="3087187" y="4524193"/>
              <a:chExt cx="203100" cy="308407"/>
            </a:xfrm>
          </p:grpSpPr>
          <p:cxnSp>
            <p:nvCxnSpPr>
              <p:cNvPr id="621" name="Google Shape;621;p50"/>
              <p:cNvCxnSpPr/>
              <p:nvPr/>
            </p:nvCxnSpPr>
            <p:spPr>
              <a:xfrm rot="10800000">
                <a:off x="3188837" y="4524193"/>
                <a:ext cx="0" cy="203700"/>
              </a:xfrm>
              <a:prstGeom prst="straightConnector1">
                <a:avLst/>
              </a:prstGeom>
              <a:noFill/>
              <a:ln w="19050" cap="flat" cmpd="sng">
                <a:solidFill>
                  <a:srgbClr val="CC6461"/>
                </a:solidFill>
                <a:prstDash val="solid"/>
                <a:round/>
                <a:headEnd type="none" w="med" len="med"/>
                <a:tailEnd type="none" w="med" len="med"/>
              </a:ln>
            </p:spPr>
          </p:cxnSp>
          <p:sp>
            <p:nvSpPr>
              <p:cNvPr id="622" name="Google Shape;622;p50"/>
              <p:cNvSpPr/>
              <p:nvPr/>
            </p:nvSpPr>
            <p:spPr>
              <a:xfrm>
                <a:off x="3087187" y="4629200"/>
                <a:ext cx="203100" cy="20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50"/>
            <p:cNvGrpSpPr/>
            <p:nvPr/>
          </p:nvGrpSpPr>
          <p:grpSpPr>
            <a:xfrm>
              <a:off x="7243875" y="2757869"/>
              <a:ext cx="203100" cy="308407"/>
              <a:chOff x="3087187" y="4524193"/>
              <a:chExt cx="203100" cy="308407"/>
            </a:xfrm>
          </p:grpSpPr>
          <p:cxnSp>
            <p:nvCxnSpPr>
              <p:cNvPr id="624" name="Google Shape;624;p50"/>
              <p:cNvCxnSpPr/>
              <p:nvPr/>
            </p:nvCxnSpPr>
            <p:spPr>
              <a:xfrm rot="10800000">
                <a:off x="3188837" y="4524193"/>
                <a:ext cx="0" cy="203700"/>
              </a:xfrm>
              <a:prstGeom prst="straightConnector1">
                <a:avLst/>
              </a:prstGeom>
              <a:noFill/>
              <a:ln w="19050" cap="flat" cmpd="sng">
                <a:solidFill>
                  <a:srgbClr val="CC6461"/>
                </a:solidFill>
                <a:prstDash val="solid"/>
                <a:round/>
                <a:headEnd type="none" w="med" len="med"/>
                <a:tailEnd type="none" w="med" len="med"/>
              </a:ln>
            </p:spPr>
          </p:cxnSp>
          <p:sp>
            <p:nvSpPr>
              <p:cNvPr id="625" name="Google Shape;625;p50"/>
              <p:cNvSpPr/>
              <p:nvPr/>
            </p:nvSpPr>
            <p:spPr>
              <a:xfrm>
                <a:off x="3087187" y="4629200"/>
                <a:ext cx="203100" cy="20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6" name="Google Shape;626;p50"/>
          <p:cNvSpPr/>
          <p:nvPr/>
        </p:nvSpPr>
        <p:spPr>
          <a:xfrm>
            <a:off x="5807488" y="3294831"/>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12020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98"/>
                                        </p:tgtEl>
                                        <p:attrNameLst>
                                          <p:attrName>style.visibility</p:attrName>
                                        </p:attrNameLst>
                                      </p:cBhvr>
                                      <p:to>
                                        <p:strVal val="visible"/>
                                      </p:to>
                                    </p:set>
                                    <p:anim calcmode="lin" valueType="num">
                                      <p:cBhvr>
                                        <p:cTn id="7" dur="500" fill="hold"/>
                                        <p:tgtEl>
                                          <p:spTgt spid="598"/>
                                        </p:tgtEl>
                                        <p:attrNameLst>
                                          <p:attrName>ppt_w</p:attrName>
                                        </p:attrNameLst>
                                      </p:cBhvr>
                                      <p:tavLst>
                                        <p:tav tm="0">
                                          <p:val>
                                            <p:fltVal val="0"/>
                                          </p:val>
                                        </p:tav>
                                        <p:tav tm="100000">
                                          <p:val>
                                            <p:strVal val="#ppt_w"/>
                                          </p:val>
                                        </p:tav>
                                      </p:tavLst>
                                    </p:anim>
                                    <p:anim calcmode="lin" valueType="num">
                                      <p:cBhvr>
                                        <p:cTn id="8" dur="500" fill="hold"/>
                                        <p:tgtEl>
                                          <p:spTgt spid="598"/>
                                        </p:tgtEl>
                                        <p:attrNameLst>
                                          <p:attrName>ppt_h</p:attrName>
                                        </p:attrNameLst>
                                      </p:cBhvr>
                                      <p:tavLst>
                                        <p:tav tm="0">
                                          <p:val>
                                            <p:fltVal val="0"/>
                                          </p:val>
                                        </p:tav>
                                        <p:tav tm="100000">
                                          <p:val>
                                            <p:strVal val="#ppt_h"/>
                                          </p:val>
                                        </p:tav>
                                      </p:tavLst>
                                    </p:anim>
                                    <p:animEffect transition="in" filter="fade">
                                      <p:cBhvr>
                                        <p:cTn id="9" dur="5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7"/>
          <p:cNvSpPr txBox="1">
            <a:spLocks noGrp="1"/>
          </p:cNvSpPr>
          <p:nvPr>
            <p:ph type="title"/>
          </p:nvPr>
        </p:nvSpPr>
        <p:spPr>
          <a:xfrm>
            <a:off x="638700" y="638949"/>
            <a:ext cx="7866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b="1" dirty="0">
                <a:latin typeface="MingLiU_HKSCS-ExtB" panose="02020500000000000000" pitchFamily="18" charset="-120"/>
                <a:ea typeface="MingLiU_HKSCS-ExtB" panose="02020500000000000000" pitchFamily="18" charset="-120"/>
              </a:rPr>
              <a:t>PROBLEM SCOPING</a:t>
            </a:r>
            <a:endParaRPr sz="3600" b="1" dirty="0">
              <a:solidFill>
                <a:schemeClr val="accent3"/>
              </a:solidFill>
              <a:latin typeface="MingLiU_HKSCS-ExtB" panose="02020500000000000000" pitchFamily="18" charset="-120"/>
              <a:ea typeface="MingLiU_HKSCS-ExtB" panose="02020500000000000000" pitchFamily="18" charset="-120"/>
            </a:endParaRPr>
          </a:p>
        </p:txBody>
      </p:sp>
      <p:sp>
        <p:nvSpPr>
          <p:cNvPr id="485" name="Google Shape;485;p47"/>
          <p:cNvSpPr/>
          <p:nvPr/>
        </p:nvSpPr>
        <p:spPr>
          <a:xfrm>
            <a:off x="786600" y="1535325"/>
            <a:ext cx="3602100" cy="1010700"/>
          </a:xfrm>
          <a:prstGeom prst="snip2DiagRect">
            <a:avLst>
              <a:gd name="adj1" fmla="val 0"/>
              <a:gd name="adj2"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7"/>
          <p:cNvSpPr/>
          <p:nvPr/>
        </p:nvSpPr>
        <p:spPr>
          <a:xfrm>
            <a:off x="545975" y="2303786"/>
            <a:ext cx="486900" cy="48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7"/>
          <p:cNvSpPr/>
          <p:nvPr/>
        </p:nvSpPr>
        <p:spPr>
          <a:xfrm>
            <a:off x="4752400" y="1535325"/>
            <a:ext cx="3602100" cy="1010700"/>
          </a:xfrm>
          <a:prstGeom prst="snip2DiagRect">
            <a:avLst>
              <a:gd name="adj1" fmla="val 0"/>
              <a:gd name="adj2"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7"/>
          <p:cNvSpPr/>
          <p:nvPr/>
        </p:nvSpPr>
        <p:spPr>
          <a:xfrm>
            <a:off x="8103233" y="2301209"/>
            <a:ext cx="486900" cy="48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7"/>
          <p:cNvSpPr/>
          <p:nvPr/>
        </p:nvSpPr>
        <p:spPr>
          <a:xfrm>
            <a:off x="4752400" y="3009860"/>
            <a:ext cx="3602100" cy="1010700"/>
          </a:xfrm>
          <a:prstGeom prst="snip2DiagRect">
            <a:avLst>
              <a:gd name="adj1" fmla="val 0"/>
              <a:gd name="adj2"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7"/>
          <p:cNvSpPr/>
          <p:nvPr/>
        </p:nvSpPr>
        <p:spPr>
          <a:xfrm>
            <a:off x="8108306" y="3777320"/>
            <a:ext cx="486900" cy="48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7"/>
          <p:cNvSpPr/>
          <p:nvPr/>
        </p:nvSpPr>
        <p:spPr>
          <a:xfrm>
            <a:off x="786600" y="3009860"/>
            <a:ext cx="3602100" cy="1115836"/>
          </a:xfrm>
          <a:prstGeom prst="snip2DiagRect">
            <a:avLst>
              <a:gd name="adj1" fmla="val 0"/>
              <a:gd name="adj2"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7"/>
          <p:cNvSpPr/>
          <p:nvPr/>
        </p:nvSpPr>
        <p:spPr>
          <a:xfrm>
            <a:off x="545975" y="3776385"/>
            <a:ext cx="486900" cy="48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7"/>
          <p:cNvSpPr/>
          <p:nvPr/>
        </p:nvSpPr>
        <p:spPr>
          <a:xfrm>
            <a:off x="615999" y="2367248"/>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7"/>
          <p:cNvSpPr/>
          <p:nvPr/>
        </p:nvSpPr>
        <p:spPr>
          <a:xfrm>
            <a:off x="8171723" y="2372871"/>
            <a:ext cx="360079" cy="33659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7"/>
          <p:cNvGrpSpPr/>
          <p:nvPr/>
        </p:nvGrpSpPr>
        <p:grpSpPr>
          <a:xfrm>
            <a:off x="640915" y="3891166"/>
            <a:ext cx="307444" cy="260626"/>
            <a:chOff x="1636184" y="2959225"/>
            <a:chExt cx="232666" cy="197250"/>
          </a:xfrm>
        </p:grpSpPr>
        <p:sp>
          <p:nvSpPr>
            <p:cNvPr id="496" name="Google Shape;496;p47"/>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7"/>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chemeClr val="accent2"/>
            </a:solidFill>
            <a:ln>
              <a:noFill/>
            </a:ln>
          </p:spPr>
        </p:sp>
        <p:sp>
          <p:nvSpPr>
            <p:cNvPr id="499" name="Google Shape;499;p47"/>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chemeClr val="accent2"/>
            </a:solidFill>
            <a:ln>
              <a:noFill/>
            </a:ln>
          </p:spPr>
        </p:sp>
      </p:grpSp>
      <p:grpSp>
        <p:nvGrpSpPr>
          <p:cNvPr id="500" name="Google Shape;500;p47"/>
          <p:cNvGrpSpPr/>
          <p:nvPr/>
        </p:nvGrpSpPr>
        <p:grpSpPr>
          <a:xfrm>
            <a:off x="8169848" y="3880993"/>
            <a:ext cx="361962" cy="306870"/>
            <a:chOff x="-42430625" y="1949750"/>
            <a:chExt cx="322950" cy="315775"/>
          </a:xfrm>
        </p:grpSpPr>
        <p:sp>
          <p:nvSpPr>
            <p:cNvPr id="501" name="Google Shape;501;p47"/>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7"/>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7"/>
          <p:cNvGrpSpPr/>
          <p:nvPr/>
        </p:nvGrpSpPr>
        <p:grpSpPr>
          <a:xfrm>
            <a:off x="4487316" y="1969925"/>
            <a:ext cx="166473" cy="141497"/>
            <a:chOff x="4660325" y="1866850"/>
            <a:chExt cx="68350" cy="58100"/>
          </a:xfrm>
        </p:grpSpPr>
        <p:sp>
          <p:nvSpPr>
            <p:cNvPr id="506" name="Google Shape;506;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47"/>
          <p:cNvGrpSpPr/>
          <p:nvPr/>
        </p:nvGrpSpPr>
        <p:grpSpPr>
          <a:xfrm flipH="1">
            <a:off x="4488754" y="3444450"/>
            <a:ext cx="166473" cy="141497"/>
            <a:chOff x="4660325" y="1866850"/>
            <a:chExt cx="68350" cy="58100"/>
          </a:xfrm>
        </p:grpSpPr>
        <p:sp>
          <p:nvSpPr>
            <p:cNvPr id="509" name="Google Shape;509;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7"/>
          <p:cNvGrpSpPr/>
          <p:nvPr/>
        </p:nvGrpSpPr>
        <p:grpSpPr>
          <a:xfrm rot="5400000" flipH="1">
            <a:off x="2504404" y="2688794"/>
            <a:ext cx="166473" cy="141497"/>
            <a:chOff x="4660325" y="1866850"/>
            <a:chExt cx="68350" cy="58100"/>
          </a:xfrm>
        </p:grpSpPr>
        <p:sp>
          <p:nvSpPr>
            <p:cNvPr id="512" name="Google Shape;512;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47"/>
          <p:cNvGrpSpPr/>
          <p:nvPr/>
        </p:nvGrpSpPr>
        <p:grpSpPr>
          <a:xfrm rot="5400000">
            <a:off x="6470204" y="2716181"/>
            <a:ext cx="166473" cy="141497"/>
            <a:chOff x="4660325" y="1866850"/>
            <a:chExt cx="68350" cy="58100"/>
          </a:xfrm>
        </p:grpSpPr>
        <p:sp>
          <p:nvSpPr>
            <p:cNvPr id="515" name="Google Shape;515;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47"/>
          <p:cNvSpPr txBox="1"/>
          <p:nvPr/>
        </p:nvSpPr>
        <p:spPr>
          <a:xfrm>
            <a:off x="1204225" y="1660275"/>
            <a:ext cx="3260700" cy="356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WHO ?</a:t>
            </a:r>
            <a:endParaRPr sz="1600" dirty="0">
              <a:solidFill>
                <a:schemeClr val="accent1"/>
              </a:solidFill>
              <a:latin typeface="Montserrat Medium"/>
              <a:ea typeface="Montserrat Medium"/>
              <a:cs typeface="Montserrat Medium"/>
              <a:sym typeface="Montserrat Medium"/>
            </a:endParaRPr>
          </a:p>
        </p:txBody>
      </p:sp>
      <p:sp>
        <p:nvSpPr>
          <p:cNvPr id="519" name="Google Shape;519;p47"/>
          <p:cNvSpPr txBox="1"/>
          <p:nvPr/>
        </p:nvSpPr>
        <p:spPr>
          <a:xfrm>
            <a:off x="1204225" y="3080766"/>
            <a:ext cx="3260700" cy="356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WHAT ?</a:t>
            </a:r>
            <a:endParaRPr sz="1600" dirty="0">
              <a:solidFill>
                <a:schemeClr val="accent1"/>
              </a:solidFill>
              <a:latin typeface="Montserrat Medium"/>
              <a:ea typeface="Montserrat Medium"/>
              <a:cs typeface="Montserrat Medium"/>
              <a:sym typeface="Montserrat Medium"/>
            </a:endParaRPr>
          </a:p>
        </p:txBody>
      </p:sp>
      <p:sp>
        <p:nvSpPr>
          <p:cNvPr id="521" name="Google Shape;521;p47"/>
          <p:cNvSpPr txBox="1"/>
          <p:nvPr/>
        </p:nvSpPr>
        <p:spPr>
          <a:xfrm>
            <a:off x="5151700" y="1660275"/>
            <a:ext cx="3260700" cy="356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WHERE ?</a:t>
            </a:r>
            <a:endParaRPr sz="1600" dirty="0">
              <a:solidFill>
                <a:schemeClr val="accent1"/>
              </a:solidFill>
              <a:latin typeface="Montserrat Medium"/>
              <a:ea typeface="Montserrat Medium"/>
              <a:cs typeface="Montserrat Medium"/>
              <a:sym typeface="Montserrat Medium"/>
            </a:endParaRPr>
          </a:p>
        </p:txBody>
      </p:sp>
      <p:sp>
        <p:nvSpPr>
          <p:cNvPr id="523" name="Google Shape;523;p47"/>
          <p:cNvSpPr txBox="1"/>
          <p:nvPr/>
        </p:nvSpPr>
        <p:spPr>
          <a:xfrm>
            <a:off x="5151700" y="3126375"/>
            <a:ext cx="3260700" cy="356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d-ID" sz="1600" dirty="0">
                <a:solidFill>
                  <a:schemeClr val="accent1"/>
                </a:solidFill>
                <a:latin typeface="Montserrat Medium"/>
                <a:ea typeface="Montserrat Medium"/>
                <a:cs typeface="Montserrat Medium"/>
                <a:sym typeface="Montserrat Medium"/>
              </a:rPr>
              <a:t>WHY ?</a:t>
            </a:r>
            <a:endParaRPr sz="1600" dirty="0">
              <a:solidFill>
                <a:schemeClr val="accent1"/>
              </a:solidFill>
              <a:latin typeface="Montserrat Medium"/>
              <a:ea typeface="Montserrat Medium"/>
              <a:cs typeface="Montserrat Medium"/>
              <a:sym typeface="Montserrat Medium"/>
            </a:endParaRPr>
          </a:p>
        </p:txBody>
      </p:sp>
      <p:sp>
        <p:nvSpPr>
          <p:cNvPr id="2" name="Google Shape;1260;p55">
            <a:extLst>
              <a:ext uri="{FF2B5EF4-FFF2-40B4-BE49-F238E27FC236}">
                <a16:creationId xmlns:a16="http://schemas.microsoft.com/office/drawing/2014/main" id="{E7099502-C42A-0310-48A0-19FC2E57E686}"/>
              </a:ext>
            </a:extLst>
          </p:cNvPr>
          <p:cNvSpPr txBox="1"/>
          <p:nvPr/>
        </p:nvSpPr>
        <p:spPr>
          <a:xfrm>
            <a:off x="1032875" y="2088129"/>
            <a:ext cx="2207949" cy="4425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id-ID" dirty="0">
                <a:solidFill>
                  <a:schemeClr val="dk1"/>
                </a:solidFill>
                <a:latin typeface="Montserrat"/>
                <a:ea typeface="Montserrat"/>
                <a:cs typeface="Montserrat"/>
                <a:sym typeface="Montserrat"/>
              </a:rPr>
              <a:t>Masyarakat umum</a:t>
            </a:r>
          </a:p>
          <a:p>
            <a:pPr marL="285750" lvl="0" indent="-285750" rtl="0">
              <a:spcBef>
                <a:spcPts val="0"/>
              </a:spcBef>
              <a:spcAft>
                <a:spcPts val="0"/>
              </a:spcAft>
              <a:buFont typeface="Arial" panose="020B0604020202020204" pitchFamily="34" charset="0"/>
              <a:buChar char="•"/>
            </a:pPr>
            <a:r>
              <a:rPr lang="id-ID" dirty="0">
                <a:solidFill>
                  <a:schemeClr val="dk1"/>
                </a:solidFill>
                <a:latin typeface="Montserrat"/>
                <a:ea typeface="Montserrat"/>
                <a:cs typeface="Montserrat"/>
                <a:sym typeface="Montserrat"/>
              </a:rPr>
              <a:t>Wisatawan</a:t>
            </a:r>
          </a:p>
          <a:p>
            <a:pPr marL="285750" lvl="0" indent="-285750" algn="ctr" rtl="0">
              <a:spcBef>
                <a:spcPts val="0"/>
              </a:spcBef>
              <a:spcAft>
                <a:spcPts val="0"/>
              </a:spcAft>
              <a:buFontTx/>
              <a:buChar char="-"/>
            </a:pPr>
            <a:endParaRPr dirty="0">
              <a:solidFill>
                <a:schemeClr val="dk1"/>
              </a:solidFill>
              <a:latin typeface="Montserrat"/>
              <a:ea typeface="Montserrat"/>
              <a:cs typeface="Montserrat"/>
              <a:sym typeface="Montserrat"/>
            </a:endParaRPr>
          </a:p>
        </p:txBody>
      </p:sp>
      <p:sp>
        <p:nvSpPr>
          <p:cNvPr id="3" name="Google Shape;1276;p55">
            <a:extLst>
              <a:ext uri="{FF2B5EF4-FFF2-40B4-BE49-F238E27FC236}">
                <a16:creationId xmlns:a16="http://schemas.microsoft.com/office/drawing/2014/main" id="{29D5420A-6F3B-0DE1-3F5C-A52906C8926E}"/>
              </a:ext>
            </a:extLst>
          </p:cNvPr>
          <p:cNvSpPr txBox="1"/>
          <p:nvPr/>
        </p:nvSpPr>
        <p:spPr>
          <a:xfrm>
            <a:off x="1056704" y="3530741"/>
            <a:ext cx="3268546" cy="44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sz="1200" dirty="0" err="1">
                <a:solidFill>
                  <a:schemeClr val="dk1"/>
                </a:solidFill>
                <a:latin typeface="Montserrat"/>
                <a:ea typeface="Montserrat"/>
                <a:cs typeface="Montserrat"/>
                <a:sym typeface="Montserrat"/>
              </a:rPr>
              <a:t>Membantu</a:t>
            </a:r>
            <a:r>
              <a:rPr sz="1200" dirty="0">
                <a:solidFill>
                  <a:schemeClr val="dk1"/>
                </a:solidFill>
                <a:latin typeface="Montserrat"/>
                <a:ea typeface="Montserrat"/>
                <a:cs typeface="Montserrat"/>
                <a:sym typeface="Montserrat"/>
              </a:rPr>
              <a:t> &amp; </a:t>
            </a:r>
            <a:r>
              <a:rPr sz="1200" dirty="0" err="1">
                <a:solidFill>
                  <a:schemeClr val="dk1"/>
                </a:solidFill>
                <a:latin typeface="Montserrat"/>
                <a:ea typeface="Montserrat"/>
                <a:cs typeface="Montserrat"/>
                <a:sym typeface="Montserrat"/>
              </a:rPr>
              <a:t>memudahkan</a:t>
            </a:r>
            <a:r>
              <a:rPr sz="1200" dirty="0">
                <a:solidFill>
                  <a:schemeClr val="dk1"/>
                </a:solidFill>
                <a:latin typeface="Montserrat"/>
                <a:ea typeface="Montserrat"/>
                <a:cs typeface="Montserrat"/>
                <a:sym typeface="Montserrat"/>
              </a:rPr>
              <a:t> </a:t>
            </a:r>
            <a:r>
              <a:rPr sz="1200" dirty="0" err="1">
                <a:solidFill>
                  <a:schemeClr val="dk1"/>
                </a:solidFill>
                <a:latin typeface="Montserrat"/>
                <a:ea typeface="Montserrat"/>
                <a:cs typeface="Montserrat"/>
                <a:sym typeface="Montserrat"/>
              </a:rPr>
              <a:t>masyarakat</a:t>
            </a:r>
            <a:r>
              <a:rPr sz="1200" dirty="0">
                <a:solidFill>
                  <a:schemeClr val="dk1"/>
                </a:solidFill>
                <a:latin typeface="Montserrat"/>
                <a:ea typeface="Montserrat"/>
                <a:cs typeface="Montserrat"/>
                <a:sym typeface="Montserrat"/>
              </a:rPr>
              <a:t> </a:t>
            </a:r>
            <a:r>
              <a:rPr sz="1200" dirty="0" err="1">
                <a:solidFill>
                  <a:schemeClr val="dk1"/>
                </a:solidFill>
                <a:latin typeface="Montserrat"/>
                <a:ea typeface="Montserrat"/>
                <a:cs typeface="Montserrat"/>
                <a:sym typeface="Montserrat"/>
              </a:rPr>
              <a:t>umum</a:t>
            </a:r>
            <a:r>
              <a:rPr sz="1200" dirty="0">
                <a:solidFill>
                  <a:schemeClr val="dk1"/>
                </a:solidFill>
                <a:latin typeface="Montserrat"/>
                <a:ea typeface="Montserrat"/>
                <a:cs typeface="Montserrat"/>
                <a:sym typeface="Montserrat"/>
              </a:rPr>
              <a:t> dan </a:t>
            </a:r>
            <a:r>
              <a:rPr sz="1200" dirty="0" err="1">
                <a:solidFill>
                  <a:schemeClr val="dk1"/>
                </a:solidFill>
                <a:latin typeface="Montserrat"/>
                <a:ea typeface="Montserrat"/>
                <a:cs typeface="Montserrat"/>
                <a:sym typeface="Montserrat"/>
              </a:rPr>
              <a:t>wisatawan</a:t>
            </a:r>
            <a:r>
              <a:rPr sz="1200" dirty="0">
                <a:solidFill>
                  <a:schemeClr val="dk1"/>
                </a:solidFill>
                <a:latin typeface="Montserrat"/>
                <a:ea typeface="Montserrat"/>
                <a:cs typeface="Montserrat"/>
                <a:sym typeface="Montserrat"/>
              </a:rPr>
              <a:t> </a:t>
            </a:r>
            <a:r>
              <a:rPr sz="1200" dirty="0" err="1">
                <a:solidFill>
                  <a:schemeClr val="dk1"/>
                </a:solidFill>
                <a:latin typeface="Montserrat"/>
                <a:ea typeface="Montserrat"/>
                <a:cs typeface="Montserrat"/>
                <a:sym typeface="Montserrat"/>
              </a:rPr>
              <a:t>mencari</a:t>
            </a:r>
            <a:r>
              <a:rPr sz="1200" dirty="0">
                <a:solidFill>
                  <a:schemeClr val="dk1"/>
                </a:solidFill>
                <a:latin typeface="Montserrat"/>
                <a:ea typeface="Montserrat"/>
                <a:cs typeface="Montserrat"/>
                <a:sym typeface="Montserrat"/>
              </a:rPr>
              <a:t> </a:t>
            </a:r>
            <a:r>
              <a:rPr sz="1200" dirty="0" err="1">
                <a:solidFill>
                  <a:schemeClr val="dk1"/>
                </a:solidFill>
                <a:latin typeface="Montserrat"/>
                <a:ea typeface="Montserrat"/>
                <a:cs typeface="Montserrat"/>
                <a:sym typeface="Montserrat"/>
              </a:rPr>
              <a:t>informasi</a:t>
            </a:r>
            <a:r>
              <a:rPr sz="1200" dirty="0">
                <a:solidFill>
                  <a:schemeClr val="dk1"/>
                </a:solidFill>
                <a:latin typeface="Montserrat"/>
                <a:ea typeface="Montserrat"/>
                <a:cs typeface="Montserrat"/>
                <a:sym typeface="Montserrat"/>
              </a:rPr>
              <a:t> </a:t>
            </a:r>
            <a:r>
              <a:rPr sz="1200" dirty="0" err="1">
                <a:solidFill>
                  <a:schemeClr val="dk1"/>
                </a:solidFill>
                <a:latin typeface="Montserrat"/>
                <a:ea typeface="Montserrat"/>
                <a:cs typeface="Montserrat"/>
                <a:sym typeface="Montserrat"/>
              </a:rPr>
              <a:t>wisata</a:t>
            </a:r>
            <a:r>
              <a:rPr sz="1200" dirty="0">
                <a:solidFill>
                  <a:schemeClr val="dk1"/>
                </a:solidFill>
                <a:latin typeface="Montserrat"/>
                <a:ea typeface="Montserrat"/>
                <a:cs typeface="Montserrat"/>
                <a:sym typeface="Montserrat"/>
              </a:rPr>
              <a:t> yang </a:t>
            </a:r>
            <a:r>
              <a:rPr sz="1200" dirty="0" err="1">
                <a:solidFill>
                  <a:schemeClr val="dk1"/>
                </a:solidFill>
                <a:latin typeface="Montserrat"/>
                <a:ea typeface="Montserrat"/>
                <a:cs typeface="Montserrat"/>
                <a:sym typeface="Montserrat"/>
              </a:rPr>
              <a:t>ada</a:t>
            </a:r>
            <a:r>
              <a:rPr sz="1200" dirty="0">
                <a:solidFill>
                  <a:schemeClr val="dk1"/>
                </a:solidFill>
                <a:latin typeface="Montserrat"/>
                <a:ea typeface="Montserrat"/>
                <a:cs typeface="Montserrat"/>
                <a:sym typeface="Montserrat"/>
              </a:rPr>
              <a:t> di </a:t>
            </a:r>
            <a:r>
              <a:rPr sz="1200" dirty="0" err="1">
                <a:solidFill>
                  <a:schemeClr val="dk1"/>
                </a:solidFill>
                <a:latin typeface="Montserrat"/>
                <a:ea typeface="Montserrat"/>
                <a:cs typeface="Montserrat"/>
                <a:sym typeface="Montserrat"/>
              </a:rPr>
              <a:t>kaliman</a:t>
            </a:r>
            <a:r>
              <a:rPr sz="1200" dirty="0">
                <a:solidFill>
                  <a:schemeClr val="dk1"/>
                </a:solidFill>
                <a:latin typeface="Montserrat"/>
                <a:ea typeface="Montserrat"/>
                <a:cs typeface="Montserrat"/>
                <a:sym typeface="Montserrat"/>
              </a:rPr>
              <a:t> </a:t>
            </a:r>
            <a:r>
              <a:rPr sz="1200" dirty="0" err="1">
                <a:solidFill>
                  <a:schemeClr val="dk1"/>
                </a:solidFill>
                <a:latin typeface="Montserrat"/>
                <a:ea typeface="Montserrat"/>
                <a:cs typeface="Montserrat"/>
                <a:sym typeface="Montserrat"/>
              </a:rPr>
              <a:t>timur</a:t>
            </a:r>
            <a:endParaRPr sz="1200" dirty="0">
              <a:solidFill>
                <a:schemeClr val="dk1"/>
              </a:solidFill>
              <a:latin typeface="Montserrat"/>
              <a:ea typeface="Montserrat"/>
              <a:cs typeface="Montserrat"/>
              <a:sym typeface="Montserrat"/>
            </a:endParaRPr>
          </a:p>
        </p:txBody>
      </p:sp>
      <p:sp>
        <p:nvSpPr>
          <p:cNvPr id="4" name="Google Shape;1292;p55">
            <a:extLst>
              <a:ext uri="{FF2B5EF4-FFF2-40B4-BE49-F238E27FC236}">
                <a16:creationId xmlns:a16="http://schemas.microsoft.com/office/drawing/2014/main" id="{9D407705-7840-FBC0-C17C-9B04C6689F0D}"/>
              </a:ext>
            </a:extLst>
          </p:cNvPr>
          <p:cNvSpPr txBox="1"/>
          <p:nvPr/>
        </p:nvSpPr>
        <p:spPr>
          <a:xfrm>
            <a:off x="5050314" y="2003602"/>
            <a:ext cx="3348177" cy="44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dirty="0" err="1">
                <a:solidFill>
                  <a:schemeClr val="dk1"/>
                </a:solidFill>
                <a:latin typeface="Montserrat"/>
                <a:ea typeface="Montserrat"/>
                <a:cs typeface="Montserrat"/>
                <a:sym typeface="Montserrat"/>
              </a:rPr>
              <a:t>Tempat</a:t>
            </a:r>
            <a:r>
              <a:rPr dirty="0">
                <a:solidFill>
                  <a:schemeClr val="dk1"/>
                </a:solidFill>
                <a:latin typeface="Montserrat"/>
                <a:ea typeface="Montserrat"/>
                <a:cs typeface="Montserrat"/>
                <a:sym typeface="Montserrat"/>
              </a:rPr>
              <a:t> </a:t>
            </a:r>
            <a:r>
              <a:rPr dirty="0" err="1">
                <a:solidFill>
                  <a:schemeClr val="dk1"/>
                </a:solidFill>
                <a:latin typeface="Montserrat"/>
                <a:ea typeface="Montserrat"/>
                <a:cs typeface="Montserrat"/>
                <a:sym typeface="Montserrat"/>
              </a:rPr>
              <a:t>wisata</a:t>
            </a:r>
            <a:r>
              <a:rPr dirty="0">
                <a:solidFill>
                  <a:schemeClr val="dk1"/>
                </a:solidFill>
                <a:latin typeface="Montserrat"/>
                <a:ea typeface="Montserrat"/>
                <a:cs typeface="Montserrat"/>
                <a:sym typeface="Montserrat"/>
              </a:rPr>
              <a:t> di Kalimantan Timur</a:t>
            </a:r>
          </a:p>
        </p:txBody>
      </p:sp>
      <p:sp>
        <p:nvSpPr>
          <p:cNvPr id="5" name="Google Shape;1299;p55">
            <a:extLst>
              <a:ext uri="{FF2B5EF4-FFF2-40B4-BE49-F238E27FC236}">
                <a16:creationId xmlns:a16="http://schemas.microsoft.com/office/drawing/2014/main" id="{519D4CAF-29BA-B8FB-D96A-249ADA15DE20}"/>
              </a:ext>
            </a:extLst>
          </p:cNvPr>
          <p:cNvSpPr txBox="1"/>
          <p:nvPr/>
        </p:nvSpPr>
        <p:spPr>
          <a:xfrm>
            <a:off x="4974218" y="3450174"/>
            <a:ext cx="3447235" cy="442500"/>
          </a:xfrm>
          <a:prstGeom prst="rect">
            <a:avLst/>
          </a:prstGeom>
          <a:noFill/>
          <a:ln>
            <a:noFill/>
          </a:ln>
        </p:spPr>
        <p:txBody>
          <a:bodyPr spcFirstLastPara="1" wrap="square" lIns="91425" tIns="91425" rIns="91425" bIns="91425" anchor="ctr" anchorCtr="0">
            <a:noAutofit/>
          </a:bodyPr>
          <a:lstStyle/>
          <a:p>
            <a:pPr lvl="0" rtl="0">
              <a:spcBef>
                <a:spcPts val="0"/>
              </a:spcBef>
              <a:spcAft>
                <a:spcPts val="0"/>
              </a:spcAft>
            </a:pPr>
            <a:r>
              <a:rPr lang="id-ID" sz="1200" dirty="0">
                <a:solidFill>
                  <a:schemeClr val="dk1"/>
                </a:solidFill>
                <a:latin typeface="Montserrat"/>
                <a:ea typeface="Montserrat"/>
                <a:cs typeface="Montserrat"/>
                <a:sym typeface="Montserrat"/>
              </a:rPr>
              <a:t>Banyaknya tempat wisata di Kalimantan Timur yang belum tereksplor</a:t>
            </a:r>
          </a:p>
        </p:txBody>
      </p:sp>
    </p:spTree>
    <p:extLst>
      <p:ext uri="{BB962C8B-B14F-4D97-AF65-F5344CB8AC3E}">
        <p14:creationId xmlns:p14="http://schemas.microsoft.com/office/powerpoint/2010/main" val="129607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wheel(1)">
                                      <p:cBhvr>
                                        <p:cTn id="7" dur="2000"/>
                                        <p:tgtEl>
                                          <p:spTgt spid="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1D0">
            <a:alpha val="23210"/>
          </a:srgbClr>
        </a:solidFill>
        <a:effectLst/>
      </p:bgPr>
    </p:bg>
    <p:spTree>
      <p:nvGrpSpPr>
        <p:cNvPr id="1" name="Shape 371"/>
        <p:cNvGrpSpPr/>
        <p:nvPr/>
      </p:nvGrpSpPr>
      <p:grpSpPr>
        <a:xfrm>
          <a:off x="0" y="0"/>
          <a:ext cx="0" cy="0"/>
          <a:chOff x="0" y="0"/>
          <a:chExt cx="0" cy="0"/>
        </a:xfrm>
      </p:grpSpPr>
      <p:sp>
        <p:nvSpPr>
          <p:cNvPr id="372" name="Google Shape;372;p38"/>
          <p:cNvSpPr txBox="1">
            <a:spLocks noGrp="1"/>
          </p:cNvSpPr>
          <p:nvPr>
            <p:ph type="title"/>
          </p:nvPr>
        </p:nvSpPr>
        <p:spPr>
          <a:xfrm>
            <a:off x="2775020" y="460324"/>
            <a:ext cx="422014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b="1" dirty="0">
                <a:solidFill>
                  <a:schemeClr val="accent3"/>
                </a:solidFill>
                <a:latin typeface="MingLiU_HKSCS-ExtB" panose="02020500000000000000" pitchFamily="18" charset="-120"/>
                <a:ea typeface="MingLiU_HKSCS-ExtB" panose="02020500000000000000" pitchFamily="18" charset="-120"/>
              </a:rPr>
              <a:t>DATA ACQUISITION</a:t>
            </a:r>
            <a:endParaRPr sz="3600" b="1" dirty="0">
              <a:solidFill>
                <a:schemeClr val="accent3"/>
              </a:solidFill>
              <a:latin typeface="MingLiU_HKSCS-ExtB" panose="02020500000000000000" pitchFamily="18" charset="-120"/>
              <a:ea typeface="MingLiU_HKSCS-ExtB" panose="02020500000000000000" pitchFamily="18" charset="-120"/>
            </a:endParaRPr>
          </a:p>
        </p:txBody>
      </p:sp>
      <p:sp>
        <p:nvSpPr>
          <p:cNvPr id="4" name="Google Shape;711;p38">
            <a:extLst>
              <a:ext uri="{FF2B5EF4-FFF2-40B4-BE49-F238E27FC236}">
                <a16:creationId xmlns:a16="http://schemas.microsoft.com/office/drawing/2014/main" id="{BF7AC700-CDB5-2A61-03FC-2D2E4AE6E095}"/>
              </a:ext>
            </a:extLst>
          </p:cNvPr>
          <p:cNvSpPr txBox="1">
            <a:spLocks/>
          </p:cNvSpPr>
          <p:nvPr/>
        </p:nvSpPr>
        <p:spPr>
          <a:xfrm>
            <a:off x="200679" y="1123801"/>
            <a:ext cx="3554012" cy="2044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Courier Prime"/>
              <a:buChar char="●"/>
              <a:defRPr sz="1400" b="0" i="0" u="none" strike="noStrike" cap="none">
                <a:solidFill>
                  <a:schemeClr val="accent3"/>
                </a:solidFill>
                <a:latin typeface="Courier Prime"/>
                <a:ea typeface="Courier Prime"/>
                <a:cs typeface="Courier Prime"/>
                <a:sym typeface="Courier Prime"/>
              </a:defRPr>
            </a:lvl1pPr>
            <a:lvl2pPr marL="914400" marR="0" lvl="1" indent="-317500" algn="l" rtl="0">
              <a:lnSpc>
                <a:spcPct val="100000"/>
              </a:lnSpc>
              <a:spcBef>
                <a:spcPts val="1000"/>
              </a:spcBef>
              <a:spcAft>
                <a:spcPts val="0"/>
              </a:spcAft>
              <a:buClr>
                <a:schemeClr val="accent3"/>
              </a:buClr>
              <a:buSzPts val="1400"/>
              <a:buFont typeface="Courier Prime"/>
              <a:buChar char="○"/>
              <a:defRPr sz="1400" b="0" i="0" u="none" strike="noStrike" cap="none">
                <a:solidFill>
                  <a:schemeClr val="accent3"/>
                </a:solidFill>
                <a:latin typeface="Courier Prime"/>
                <a:ea typeface="Courier Prime"/>
                <a:cs typeface="Courier Prime"/>
                <a:sym typeface="Courier Prime"/>
              </a:defRPr>
            </a:lvl2pPr>
            <a:lvl3pPr marL="1371600" marR="0" lvl="2" indent="-317500" algn="l" rtl="0">
              <a:lnSpc>
                <a:spcPct val="100000"/>
              </a:lnSpc>
              <a:spcBef>
                <a:spcPts val="0"/>
              </a:spcBef>
              <a:spcAft>
                <a:spcPts val="0"/>
              </a:spcAft>
              <a:buClr>
                <a:schemeClr val="accent3"/>
              </a:buClr>
              <a:buSzPts val="1400"/>
              <a:buFont typeface="Courier Prime"/>
              <a:buChar char="■"/>
              <a:defRPr sz="1400" b="0" i="0" u="none" strike="noStrike" cap="none">
                <a:solidFill>
                  <a:schemeClr val="accent3"/>
                </a:solidFill>
                <a:latin typeface="Courier Prime"/>
                <a:ea typeface="Courier Prime"/>
                <a:cs typeface="Courier Prime"/>
                <a:sym typeface="Courier Prime"/>
              </a:defRPr>
            </a:lvl3pPr>
            <a:lvl4pPr marL="1828800" marR="0" lvl="3" indent="-317500" algn="l" rtl="0">
              <a:lnSpc>
                <a:spcPct val="100000"/>
              </a:lnSpc>
              <a:spcBef>
                <a:spcPts val="0"/>
              </a:spcBef>
              <a:spcAft>
                <a:spcPts val="0"/>
              </a:spcAft>
              <a:buClr>
                <a:schemeClr val="accent3"/>
              </a:buClr>
              <a:buSzPts val="1400"/>
              <a:buFont typeface="Courier Prime"/>
              <a:buChar char="●"/>
              <a:defRPr sz="1400" b="0" i="0" u="none" strike="noStrike" cap="none">
                <a:solidFill>
                  <a:schemeClr val="accent3"/>
                </a:solidFill>
                <a:latin typeface="Courier Prime"/>
                <a:ea typeface="Courier Prime"/>
                <a:cs typeface="Courier Prime"/>
                <a:sym typeface="Courier Prime"/>
              </a:defRPr>
            </a:lvl4pPr>
            <a:lvl5pPr marL="2286000" marR="0" lvl="4" indent="-317500" algn="l" rtl="0">
              <a:lnSpc>
                <a:spcPct val="100000"/>
              </a:lnSpc>
              <a:spcBef>
                <a:spcPts val="0"/>
              </a:spcBef>
              <a:spcAft>
                <a:spcPts val="0"/>
              </a:spcAft>
              <a:buClr>
                <a:schemeClr val="accent3"/>
              </a:buClr>
              <a:buSzPts val="1400"/>
              <a:buFont typeface="Courier Prime"/>
              <a:buChar char="○"/>
              <a:defRPr sz="1400" b="0" i="0" u="none" strike="noStrike" cap="none">
                <a:solidFill>
                  <a:schemeClr val="accent3"/>
                </a:solidFill>
                <a:latin typeface="Courier Prime"/>
                <a:ea typeface="Courier Prime"/>
                <a:cs typeface="Courier Prime"/>
                <a:sym typeface="Courier Prime"/>
              </a:defRPr>
            </a:lvl5pPr>
            <a:lvl6pPr marL="2743200" marR="0" lvl="5" indent="-317500" algn="l" rtl="0">
              <a:lnSpc>
                <a:spcPct val="100000"/>
              </a:lnSpc>
              <a:spcBef>
                <a:spcPts val="0"/>
              </a:spcBef>
              <a:spcAft>
                <a:spcPts val="0"/>
              </a:spcAft>
              <a:buClr>
                <a:schemeClr val="accent3"/>
              </a:buClr>
              <a:buSzPts val="1400"/>
              <a:buFont typeface="Courier Prime"/>
              <a:buChar char="■"/>
              <a:defRPr sz="1400" b="0" i="0" u="none" strike="noStrike" cap="none">
                <a:solidFill>
                  <a:schemeClr val="accent3"/>
                </a:solidFill>
                <a:latin typeface="Courier Prime"/>
                <a:ea typeface="Courier Prime"/>
                <a:cs typeface="Courier Prime"/>
                <a:sym typeface="Courier Prime"/>
              </a:defRPr>
            </a:lvl6pPr>
            <a:lvl7pPr marL="3200400" marR="0" lvl="6" indent="-317500" algn="l" rtl="0">
              <a:lnSpc>
                <a:spcPct val="100000"/>
              </a:lnSpc>
              <a:spcBef>
                <a:spcPts val="0"/>
              </a:spcBef>
              <a:spcAft>
                <a:spcPts val="0"/>
              </a:spcAft>
              <a:buClr>
                <a:schemeClr val="accent3"/>
              </a:buClr>
              <a:buSzPts val="1400"/>
              <a:buFont typeface="Courier Prime"/>
              <a:buChar char="●"/>
              <a:defRPr sz="1400" b="0" i="0" u="none" strike="noStrike" cap="none">
                <a:solidFill>
                  <a:schemeClr val="accent3"/>
                </a:solidFill>
                <a:latin typeface="Courier Prime"/>
                <a:ea typeface="Courier Prime"/>
                <a:cs typeface="Courier Prime"/>
                <a:sym typeface="Courier Prime"/>
              </a:defRPr>
            </a:lvl7pPr>
            <a:lvl8pPr marL="3657600" marR="0" lvl="7" indent="-317500" algn="l" rtl="0">
              <a:lnSpc>
                <a:spcPct val="100000"/>
              </a:lnSpc>
              <a:spcBef>
                <a:spcPts val="0"/>
              </a:spcBef>
              <a:spcAft>
                <a:spcPts val="0"/>
              </a:spcAft>
              <a:buClr>
                <a:schemeClr val="accent3"/>
              </a:buClr>
              <a:buSzPts val="1400"/>
              <a:buFont typeface="Courier Prime"/>
              <a:buChar char="○"/>
              <a:defRPr sz="1400" b="0" i="0" u="none" strike="noStrike" cap="none">
                <a:solidFill>
                  <a:schemeClr val="accent3"/>
                </a:solidFill>
                <a:latin typeface="Courier Prime"/>
                <a:ea typeface="Courier Prime"/>
                <a:cs typeface="Courier Prime"/>
                <a:sym typeface="Courier Prime"/>
              </a:defRPr>
            </a:lvl8pPr>
            <a:lvl9pPr marL="4114800" marR="0" lvl="8" indent="-317500" algn="l" rtl="0">
              <a:lnSpc>
                <a:spcPct val="100000"/>
              </a:lnSpc>
              <a:spcBef>
                <a:spcPts val="0"/>
              </a:spcBef>
              <a:spcAft>
                <a:spcPts val="0"/>
              </a:spcAft>
              <a:buClr>
                <a:schemeClr val="accent3"/>
              </a:buClr>
              <a:buSzPts val="1400"/>
              <a:buFont typeface="Courier Prime"/>
              <a:buChar char="■"/>
              <a:defRPr sz="1400" b="0" i="0" u="none" strike="noStrike" cap="none">
                <a:solidFill>
                  <a:schemeClr val="accent3"/>
                </a:solidFill>
                <a:latin typeface="Courier Prime"/>
                <a:ea typeface="Courier Prime"/>
                <a:cs typeface="Courier Prime"/>
                <a:sym typeface="Courier Prime"/>
              </a:defRPr>
            </a:lvl9pPr>
          </a:lstStyle>
          <a:p>
            <a:pPr marL="0" indent="0">
              <a:lnSpc>
                <a:spcPct val="150000"/>
              </a:lnSpc>
              <a:buNone/>
            </a:pPr>
            <a:r>
              <a:rPr lang="en-AU" sz="1500" dirty="0" err="1">
                <a:latin typeface="Sitka Subheading" pitchFamily="2" charset="0"/>
                <a:ea typeface="Times New Roman" panose="02020603050405020304" pitchFamily="18" charset="0"/>
              </a:rPr>
              <a:t>Pengumpulan</a:t>
            </a:r>
            <a:r>
              <a:rPr lang="en-AU" sz="1500" dirty="0">
                <a:latin typeface="Sitka Subheading" pitchFamily="2" charset="0"/>
                <a:ea typeface="Times New Roman" panose="02020603050405020304" pitchFamily="18" charset="0"/>
              </a:rPr>
              <a:t> data </a:t>
            </a:r>
            <a:r>
              <a:rPr lang="en-AU" sz="1500" dirty="0" err="1">
                <a:latin typeface="Sitka Subheading" pitchFamily="2" charset="0"/>
                <a:ea typeface="Times New Roman" panose="02020603050405020304" pitchFamily="18" charset="0"/>
              </a:rPr>
              <a:t>dilakukan</a:t>
            </a:r>
            <a:r>
              <a:rPr lang="en-AU" sz="1500" dirty="0">
                <a:latin typeface="Sitka Subheading" pitchFamily="2" charset="0"/>
                <a:ea typeface="Times New Roman" panose="02020603050405020304" pitchFamily="18" charset="0"/>
              </a:rPr>
              <a:t> </a:t>
            </a:r>
            <a:r>
              <a:rPr lang="en-AU" sz="1500" dirty="0" err="1">
                <a:latin typeface="Sitka Subheading" pitchFamily="2" charset="0"/>
                <a:ea typeface="Times New Roman" panose="02020603050405020304" pitchFamily="18" charset="0"/>
              </a:rPr>
              <a:t>menggunakan</a:t>
            </a:r>
            <a:r>
              <a:rPr lang="en-AU" sz="1500" dirty="0">
                <a:latin typeface="Sitka Subheading" pitchFamily="2" charset="0"/>
                <a:ea typeface="Times New Roman" panose="02020603050405020304" pitchFamily="18" charset="0"/>
              </a:rPr>
              <a:t> </a:t>
            </a:r>
            <a:r>
              <a:rPr lang="en-AU" sz="1500" dirty="0" err="1">
                <a:latin typeface="Sitka Subheading" pitchFamily="2" charset="0"/>
                <a:ea typeface="Times New Roman" panose="02020603050405020304" pitchFamily="18" charset="0"/>
              </a:rPr>
              <a:t>metode</a:t>
            </a:r>
            <a:r>
              <a:rPr lang="id-ID" sz="1500" dirty="0">
                <a:latin typeface="Sitka Subheading" pitchFamily="2" charset="0"/>
                <a:ea typeface="Times New Roman" panose="02020603050405020304" pitchFamily="18" charset="0"/>
              </a:rPr>
              <a:t> </a:t>
            </a:r>
            <a:r>
              <a:rPr lang="en-AU" sz="1500" dirty="0">
                <a:latin typeface="Sitka Subheading" pitchFamily="2" charset="0"/>
                <a:ea typeface="Times New Roman" panose="02020603050405020304" pitchFamily="18" charset="0"/>
              </a:rPr>
              <a:t>web scraping. Web scraping </a:t>
            </a:r>
            <a:r>
              <a:rPr lang="en-AU" sz="1500" dirty="0" err="1">
                <a:latin typeface="Sitka Subheading" pitchFamily="2" charset="0"/>
                <a:ea typeface="Times New Roman" panose="02020603050405020304" pitchFamily="18" charset="0"/>
              </a:rPr>
              <a:t>adalah</a:t>
            </a:r>
            <a:r>
              <a:rPr lang="en-AU" sz="1500" dirty="0">
                <a:latin typeface="Sitka Subheading" pitchFamily="2" charset="0"/>
                <a:ea typeface="Times New Roman" panose="02020603050405020304" pitchFamily="18" charset="0"/>
              </a:rPr>
              <a:t> </a:t>
            </a:r>
            <a:r>
              <a:rPr lang="en-AU" sz="1500" dirty="0" err="1">
                <a:latin typeface="Sitka Subheading" pitchFamily="2" charset="0"/>
                <a:ea typeface="Times New Roman" panose="02020603050405020304" pitchFamily="18" charset="0"/>
              </a:rPr>
              <a:t>metode</a:t>
            </a:r>
            <a:r>
              <a:rPr lang="en-AU" sz="1500" dirty="0">
                <a:latin typeface="Sitka Subheading" pitchFamily="2" charset="0"/>
                <a:ea typeface="Times New Roman" panose="02020603050405020304" pitchFamily="18" charset="0"/>
              </a:rPr>
              <a:t> yang </a:t>
            </a:r>
            <a:r>
              <a:rPr lang="en-AU" sz="1500" dirty="0" err="1">
                <a:latin typeface="Sitka Subheading" pitchFamily="2" charset="0"/>
                <a:ea typeface="Times New Roman" panose="02020603050405020304" pitchFamily="18" charset="0"/>
              </a:rPr>
              <a:t>dilakukan</a:t>
            </a:r>
            <a:r>
              <a:rPr lang="en-AU" sz="1500" dirty="0">
                <a:latin typeface="Sitka Subheading" pitchFamily="2" charset="0"/>
                <a:ea typeface="Times New Roman" panose="02020603050405020304" pitchFamily="18" charset="0"/>
              </a:rPr>
              <a:t> </a:t>
            </a:r>
            <a:r>
              <a:rPr lang="en-AU" sz="1500" dirty="0" err="1">
                <a:latin typeface="Sitka Subheading" pitchFamily="2" charset="0"/>
                <a:ea typeface="Times New Roman" panose="02020603050405020304" pitchFamily="18" charset="0"/>
              </a:rPr>
              <a:t>dengan</a:t>
            </a:r>
            <a:r>
              <a:rPr lang="en-AU" sz="1500" dirty="0">
                <a:latin typeface="Sitka Subheading" pitchFamily="2" charset="0"/>
                <a:ea typeface="Times New Roman" panose="02020603050405020304" pitchFamily="18" charset="0"/>
              </a:rPr>
              <a:t> </a:t>
            </a:r>
            <a:r>
              <a:rPr lang="en-AU" sz="1500" dirty="0" err="1">
                <a:latin typeface="Sitka Subheading" pitchFamily="2" charset="0"/>
                <a:ea typeface="Times New Roman" panose="02020603050405020304" pitchFamily="18" charset="0"/>
              </a:rPr>
              <a:t>mengambil</a:t>
            </a:r>
            <a:r>
              <a:rPr lang="en-AU" sz="1500" dirty="0">
                <a:latin typeface="Sitka Subheading" pitchFamily="2" charset="0"/>
                <a:ea typeface="Times New Roman" panose="02020603050405020304" pitchFamily="18" charset="0"/>
              </a:rPr>
              <a:t> data </a:t>
            </a:r>
            <a:r>
              <a:rPr lang="en-AU" sz="1500" dirty="0" err="1">
                <a:latin typeface="Sitka Subheading" pitchFamily="2" charset="0"/>
                <a:ea typeface="Times New Roman" panose="02020603050405020304" pitchFamily="18" charset="0"/>
              </a:rPr>
              <a:t>dari</a:t>
            </a:r>
            <a:r>
              <a:rPr lang="en-AU" sz="1500" dirty="0">
                <a:latin typeface="Sitka Subheading" pitchFamily="2" charset="0"/>
                <a:ea typeface="Times New Roman" panose="02020603050405020304" pitchFamily="18" charset="0"/>
              </a:rPr>
              <a:t> website.</a:t>
            </a:r>
            <a:r>
              <a:rPr lang="id-ID" sz="1500" dirty="0">
                <a:latin typeface="Sitka Subheading" pitchFamily="2" charset="0"/>
                <a:ea typeface="Times New Roman" panose="02020603050405020304" pitchFamily="18" charset="0"/>
              </a:rPr>
              <a:t> Pengambilan data yang diambil yaitu nama tempat wisata, deskripsi tempat wisata, alamat tempat wisata, jenis tempat wisata, rating, tiket masuk dan gambar tempat wisata tersebut. Yang dapat dilihat pada gambar disamping.</a:t>
            </a:r>
            <a:endParaRPr lang="en-US" sz="1500" dirty="0">
              <a:latin typeface="Sitka Subheading" pitchFamily="2" charset="0"/>
              <a:ea typeface="Times New Roman" panose="02020603050405020304" pitchFamily="18" charset="0"/>
            </a:endParaRPr>
          </a:p>
          <a:p>
            <a:pPr marL="47625" indent="-95250">
              <a:lnSpc>
                <a:spcPct val="150000"/>
              </a:lnSpc>
            </a:pPr>
            <a:endParaRPr lang="id-ID" sz="1500" dirty="0">
              <a:latin typeface="Sitka Subheading" pitchFamily="2" charset="0"/>
            </a:endParaRPr>
          </a:p>
        </p:txBody>
      </p:sp>
      <p:pic>
        <p:nvPicPr>
          <p:cNvPr id="5" name="Picture 4">
            <a:extLst>
              <a:ext uri="{FF2B5EF4-FFF2-40B4-BE49-F238E27FC236}">
                <a16:creationId xmlns:a16="http://schemas.microsoft.com/office/drawing/2014/main" id="{084B4237-9C8F-9C49-6191-7E381B59AC18}"/>
              </a:ext>
            </a:extLst>
          </p:cNvPr>
          <p:cNvPicPr>
            <a:picLocks noChangeAspect="1"/>
          </p:cNvPicPr>
          <p:nvPr/>
        </p:nvPicPr>
        <p:blipFill rotWithShape="1">
          <a:blip r:embed="rId3"/>
          <a:srcRect l="1511" t="20506" r="8342" b="9570"/>
          <a:stretch/>
        </p:blipFill>
        <p:spPr bwMode="auto">
          <a:xfrm>
            <a:off x="3809346" y="1257300"/>
            <a:ext cx="5133975" cy="250126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A62B7E7A-5522-0E2E-3E87-73D0030D74E1}"/>
              </a:ext>
            </a:extLst>
          </p:cNvPr>
          <p:cNvPicPr>
            <a:picLocks noChangeAspect="1"/>
          </p:cNvPicPr>
          <p:nvPr/>
        </p:nvPicPr>
        <p:blipFill rotWithShape="1">
          <a:blip r:embed="rId4"/>
          <a:srcRect t="9749" r="11742" b="60668"/>
          <a:stretch/>
        </p:blipFill>
        <p:spPr bwMode="auto">
          <a:xfrm>
            <a:off x="3809346" y="3758565"/>
            <a:ext cx="5133975" cy="100965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8"/>
          <p:cNvSpPr txBox="1">
            <a:spLocks noGrp="1"/>
          </p:cNvSpPr>
          <p:nvPr>
            <p:ph type="title"/>
          </p:nvPr>
        </p:nvSpPr>
        <p:spPr>
          <a:xfrm>
            <a:off x="2775020" y="460324"/>
            <a:ext cx="422014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b="1" dirty="0">
                <a:solidFill>
                  <a:schemeClr val="accent3"/>
                </a:solidFill>
                <a:latin typeface="MingLiU_HKSCS-ExtB" panose="02020500000000000000" pitchFamily="18" charset="-120"/>
                <a:ea typeface="MingLiU_HKSCS-ExtB" panose="02020500000000000000" pitchFamily="18" charset="-120"/>
              </a:rPr>
              <a:t>DATA ACQUISITION</a:t>
            </a:r>
            <a:endParaRPr sz="3600" b="1" dirty="0">
              <a:solidFill>
                <a:schemeClr val="accent3"/>
              </a:solidFill>
              <a:latin typeface="MingLiU_HKSCS-ExtB" panose="02020500000000000000" pitchFamily="18" charset="-120"/>
              <a:ea typeface="MingLiU_HKSCS-ExtB" panose="02020500000000000000" pitchFamily="18" charset="-120"/>
            </a:endParaRPr>
          </a:p>
        </p:txBody>
      </p:sp>
      <p:sp>
        <p:nvSpPr>
          <p:cNvPr id="2" name="TextBox 1">
            <a:extLst>
              <a:ext uri="{FF2B5EF4-FFF2-40B4-BE49-F238E27FC236}">
                <a16:creationId xmlns:a16="http://schemas.microsoft.com/office/drawing/2014/main" id="{BC217B63-233F-3D98-2A1A-3300E8AD9DA5}"/>
              </a:ext>
            </a:extLst>
          </p:cNvPr>
          <p:cNvSpPr txBox="1"/>
          <p:nvPr/>
        </p:nvSpPr>
        <p:spPr>
          <a:xfrm>
            <a:off x="844391" y="1113034"/>
            <a:ext cx="7455216" cy="699807"/>
          </a:xfrm>
          <a:prstGeom prst="rect">
            <a:avLst/>
          </a:prstGeom>
          <a:noFill/>
        </p:spPr>
        <p:txBody>
          <a:bodyPr wrap="square">
            <a:spAutoFit/>
          </a:bodyPr>
          <a:lstStyle/>
          <a:p>
            <a:pPr marL="90170" algn="ctr">
              <a:lnSpc>
                <a:spcPct val="150000"/>
              </a:lnSpc>
            </a:pPr>
            <a:r>
              <a:rPr lang="id-ID" dirty="0">
                <a:effectLst/>
                <a:latin typeface="Sitka Banner" pitchFamily="2" charset="0"/>
                <a:ea typeface="Times New Roman" panose="02020603050405020304" pitchFamily="18" charset="0"/>
              </a:rPr>
              <a:t>Sehingga terdapat lebih kurang 300 dataset wisata Kalimantan Timur. Yang </a:t>
            </a:r>
            <a:r>
              <a:rPr lang="en-US" dirty="0" err="1">
                <a:latin typeface="Sitka Banner" pitchFamily="2" charset="0"/>
              </a:rPr>
              <a:t>kita</a:t>
            </a:r>
            <a:r>
              <a:rPr lang="en-US" dirty="0">
                <a:latin typeface="Sitka Banner" pitchFamily="2" charset="0"/>
              </a:rPr>
              <a:t> </a:t>
            </a:r>
            <a:r>
              <a:rPr lang="en-US" dirty="0" err="1">
                <a:latin typeface="Sitka Banner" pitchFamily="2" charset="0"/>
              </a:rPr>
              <a:t>buat</a:t>
            </a:r>
            <a:r>
              <a:rPr lang="en-US" dirty="0">
                <a:latin typeface="Sitka Banner" pitchFamily="2" charset="0"/>
              </a:rPr>
              <a:t> </a:t>
            </a:r>
            <a:r>
              <a:rPr lang="en-US" dirty="0" err="1">
                <a:latin typeface="Sitka Banner" pitchFamily="2" charset="0"/>
              </a:rPr>
              <a:t>secara</a:t>
            </a:r>
            <a:r>
              <a:rPr lang="en-US" dirty="0">
                <a:latin typeface="Sitka Banner" pitchFamily="2" charset="0"/>
              </a:rPr>
              <a:t> manual </a:t>
            </a:r>
            <a:r>
              <a:rPr lang="en-US" dirty="0" err="1">
                <a:latin typeface="Sitka Banner" pitchFamily="2" charset="0"/>
              </a:rPr>
              <a:t>dengan</a:t>
            </a:r>
            <a:r>
              <a:rPr lang="en-US" dirty="0">
                <a:latin typeface="Sitka Banner" pitchFamily="2" charset="0"/>
              </a:rPr>
              <a:t> </a:t>
            </a:r>
            <a:r>
              <a:rPr lang="en-US" dirty="0" err="1">
                <a:latin typeface="Sitka Banner" pitchFamily="2" charset="0"/>
              </a:rPr>
              <a:t>menggunakan</a:t>
            </a:r>
            <a:r>
              <a:rPr lang="en-US" dirty="0">
                <a:latin typeface="Sitka Banner" pitchFamily="2" charset="0"/>
              </a:rPr>
              <a:t> create data </a:t>
            </a:r>
            <a:r>
              <a:rPr lang="en-US" dirty="0" err="1">
                <a:latin typeface="Sitka Banner" pitchFamily="2" charset="0"/>
              </a:rPr>
              <a:t>json</a:t>
            </a:r>
            <a:r>
              <a:rPr lang="en-US" dirty="0">
                <a:latin typeface="Sitka Banner" pitchFamily="2" charset="0"/>
              </a:rPr>
              <a:t> </a:t>
            </a:r>
            <a:r>
              <a:rPr lang="en-US" dirty="0" err="1">
                <a:latin typeface="Sitka Banner" pitchFamily="2" charset="0"/>
              </a:rPr>
              <a:t>dengan</a:t>
            </a:r>
            <a:r>
              <a:rPr lang="en-US" dirty="0">
                <a:latin typeface="Sitka Banner" pitchFamily="2" charset="0"/>
              </a:rPr>
              <a:t> </a:t>
            </a:r>
            <a:r>
              <a:rPr lang="en-US" dirty="0" err="1">
                <a:latin typeface="Sitka Banner" pitchFamily="2" charset="0"/>
              </a:rPr>
              <a:t>struktru</a:t>
            </a:r>
            <a:r>
              <a:rPr lang="en-US" dirty="0">
                <a:latin typeface="Sitka Banner" pitchFamily="2" charset="0"/>
              </a:rPr>
              <a:t> data </a:t>
            </a:r>
            <a:r>
              <a:rPr lang="en-US" dirty="0" err="1">
                <a:latin typeface="Sitka Banner" pitchFamily="2" charset="0"/>
              </a:rPr>
              <a:t>json</a:t>
            </a:r>
            <a:r>
              <a:rPr lang="en-US" dirty="0">
                <a:latin typeface="Sitka Banner" pitchFamily="2" charset="0"/>
              </a:rPr>
              <a:t> </a:t>
            </a:r>
            <a:r>
              <a:rPr lang="en-US" dirty="0" err="1">
                <a:latin typeface="Sitka Banner" pitchFamily="2" charset="0"/>
              </a:rPr>
              <a:t>nya</a:t>
            </a:r>
            <a:r>
              <a:rPr lang="en-US" dirty="0">
                <a:latin typeface="Sitka Banner" pitchFamily="2" charset="0"/>
              </a:rPr>
              <a:t> </a:t>
            </a:r>
            <a:r>
              <a:rPr lang="en-US" dirty="0" err="1">
                <a:latin typeface="Sitka Banner" pitchFamily="2" charset="0"/>
              </a:rPr>
              <a:t>seperti</a:t>
            </a:r>
            <a:r>
              <a:rPr lang="en-US" dirty="0">
                <a:latin typeface="Sitka Banner" pitchFamily="2" charset="0"/>
              </a:rPr>
              <a:t> </a:t>
            </a:r>
            <a:r>
              <a:rPr lang="en-US" dirty="0" err="1">
                <a:latin typeface="Sitka Banner" pitchFamily="2" charset="0"/>
              </a:rPr>
              <a:t>gambar</a:t>
            </a:r>
            <a:r>
              <a:rPr lang="en-US" dirty="0">
                <a:latin typeface="Sitka Banner" pitchFamily="2" charset="0"/>
              </a:rPr>
              <a:t> di</a:t>
            </a:r>
            <a:r>
              <a:rPr lang="id-ID" dirty="0">
                <a:latin typeface="Sitka Banner" pitchFamily="2" charset="0"/>
              </a:rPr>
              <a:t>bawah</a:t>
            </a:r>
            <a:r>
              <a:rPr lang="en-US" dirty="0">
                <a:latin typeface="Sitka Banner" pitchFamily="2" charset="0"/>
              </a:rPr>
              <a:t> </a:t>
            </a:r>
            <a:r>
              <a:rPr lang="en-US" dirty="0" err="1">
                <a:latin typeface="Sitka Banner" pitchFamily="2" charset="0"/>
              </a:rPr>
              <a:t>ini</a:t>
            </a:r>
            <a:r>
              <a:rPr lang="id-ID" dirty="0">
                <a:latin typeface="Sitka Banner" pitchFamily="2" charset="0"/>
              </a:rPr>
              <a:t>.</a:t>
            </a:r>
            <a:endParaRPr lang="en-US" dirty="0">
              <a:effectLst/>
              <a:latin typeface="Sitka Banner" pitchFamily="2" charset="0"/>
              <a:ea typeface="Times New Roman" panose="02020603050405020304" pitchFamily="18" charset="0"/>
            </a:endParaRPr>
          </a:p>
        </p:txBody>
      </p:sp>
      <p:pic>
        <p:nvPicPr>
          <p:cNvPr id="3" name="Picture 2">
            <a:extLst>
              <a:ext uri="{FF2B5EF4-FFF2-40B4-BE49-F238E27FC236}">
                <a16:creationId xmlns:a16="http://schemas.microsoft.com/office/drawing/2014/main" id="{9471BA84-2868-9740-6FE6-50267C36F198}"/>
              </a:ext>
            </a:extLst>
          </p:cNvPr>
          <p:cNvPicPr>
            <a:picLocks noChangeAspect="1"/>
          </p:cNvPicPr>
          <p:nvPr/>
        </p:nvPicPr>
        <p:blipFill rotWithShape="1">
          <a:blip r:embed="rId3"/>
          <a:srcRect t="-5" b="8333"/>
          <a:stretch/>
        </p:blipFill>
        <p:spPr>
          <a:xfrm>
            <a:off x="890850" y="2023110"/>
            <a:ext cx="7408757" cy="2988068"/>
          </a:xfrm>
          <a:prstGeom prst="rect">
            <a:avLst/>
          </a:prstGeom>
        </p:spPr>
      </p:pic>
    </p:spTree>
    <p:extLst>
      <p:ext uri="{BB962C8B-B14F-4D97-AF65-F5344CB8AC3E}">
        <p14:creationId xmlns:p14="http://schemas.microsoft.com/office/powerpoint/2010/main" val="327868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6" name="Google Shape;378;p39">
            <a:extLst>
              <a:ext uri="{FF2B5EF4-FFF2-40B4-BE49-F238E27FC236}">
                <a16:creationId xmlns:a16="http://schemas.microsoft.com/office/drawing/2014/main" id="{AD4B98A9-A44B-1960-DC18-4EED019BEC26}"/>
              </a:ext>
            </a:extLst>
          </p:cNvPr>
          <p:cNvSpPr txBox="1">
            <a:spLocks noGrp="1"/>
          </p:cNvSpPr>
          <p:nvPr>
            <p:ph type="title"/>
          </p:nvPr>
        </p:nvSpPr>
        <p:spPr>
          <a:xfrm>
            <a:off x="783420" y="163085"/>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accent3"/>
                </a:solidFill>
                <a:latin typeface="MingLiU_HKSCS-ExtB" panose="02020500000000000000" pitchFamily="18" charset="-120"/>
                <a:ea typeface="MingLiU_HKSCS-ExtB" panose="02020500000000000000" pitchFamily="18" charset="-120"/>
              </a:rPr>
              <a:t>DATA EXPLORATION</a:t>
            </a:r>
            <a:endParaRPr sz="3600" b="1" dirty="0">
              <a:solidFill>
                <a:schemeClr val="accent3"/>
              </a:solidFill>
              <a:latin typeface="MingLiU_HKSCS-ExtB" panose="02020500000000000000" pitchFamily="18" charset="-120"/>
              <a:ea typeface="MingLiU_HKSCS-ExtB" panose="02020500000000000000" pitchFamily="18" charset="-120"/>
            </a:endParaRPr>
          </a:p>
        </p:txBody>
      </p:sp>
      <p:pic>
        <p:nvPicPr>
          <p:cNvPr id="7" name="Picture 6">
            <a:extLst>
              <a:ext uri="{FF2B5EF4-FFF2-40B4-BE49-F238E27FC236}">
                <a16:creationId xmlns:a16="http://schemas.microsoft.com/office/drawing/2014/main" id="{09830C42-E72C-4437-FB88-039EFC7F721E}"/>
              </a:ext>
            </a:extLst>
          </p:cNvPr>
          <p:cNvPicPr>
            <a:picLocks noChangeAspect="1"/>
          </p:cNvPicPr>
          <p:nvPr/>
        </p:nvPicPr>
        <p:blipFill rotWithShape="1">
          <a:blip r:embed="rId3"/>
          <a:srcRect l="2580"/>
          <a:stretch/>
        </p:blipFill>
        <p:spPr>
          <a:xfrm>
            <a:off x="125789" y="1371600"/>
            <a:ext cx="5966401" cy="3520440"/>
          </a:xfrm>
          <a:prstGeom prst="rect">
            <a:avLst/>
          </a:prstGeom>
        </p:spPr>
      </p:pic>
      <p:sp>
        <p:nvSpPr>
          <p:cNvPr id="8" name="TextBox 7">
            <a:extLst>
              <a:ext uri="{FF2B5EF4-FFF2-40B4-BE49-F238E27FC236}">
                <a16:creationId xmlns:a16="http://schemas.microsoft.com/office/drawing/2014/main" id="{3600E364-2030-E2D5-D152-FB10FE223E0E}"/>
              </a:ext>
            </a:extLst>
          </p:cNvPr>
          <p:cNvSpPr txBox="1"/>
          <p:nvPr/>
        </p:nvSpPr>
        <p:spPr>
          <a:xfrm>
            <a:off x="6240780" y="960386"/>
            <a:ext cx="2777431" cy="3931654"/>
          </a:xfrm>
          <a:prstGeom prst="rect">
            <a:avLst/>
          </a:prstGeom>
          <a:noFill/>
        </p:spPr>
        <p:txBody>
          <a:bodyPr wrap="square">
            <a:spAutoFit/>
          </a:bodyPr>
          <a:lstStyle/>
          <a:p>
            <a:pPr marL="270510">
              <a:lnSpc>
                <a:spcPct val="150000"/>
              </a:lnSpc>
            </a:pPr>
            <a:r>
              <a:rPr lang="en-AU" sz="1400" dirty="0" err="1">
                <a:effectLst/>
                <a:latin typeface="Times New Roman" panose="02020603050405020304" pitchFamily="18" charset="0"/>
                <a:ea typeface="Times New Roman" panose="02020603050405020304" pitchFamily="18" charset="0"/>
              </a:rPr>
              <a:t>bertujuan</a:t>
            </a:r>
            <a:r>
              <a:rPr lang="en-AU" sz="1400" dirty="0">
                <a:effectLst/>
                <a:latin typeface="Times New Roman" panose="02020603050405020304" pitchFamily="18" charset="0"/>
                <a:ea typeface="Times New Roman" panose="02020603050405020304" pitchFamily="18" charset="0"/>
              </a:rPr>
              <a:t> </a:t>
            </a:r>
            <a:r>
              <a:rPr lang="id-ID" sz="1400" dirty="0">
                <a:effectLst/>
                <a:latin typeface="Times New Roman" panose="02020603050405020304" pitchFamily="18" charset="0"/>
                <a:ea typeface="Times New Roman" panose="02020603050405020304" pitchFamily="18" charset="0"/>
              </a:rPr>
              <a:t>untuk </a:t>
            </a:r>
            <a:r>
              <a:rPr lang="en-AU" sz="1400" dirty="0" err="1">
                <a:effectLst/>
                <a:latin typeface="Times New Roman" panose="02020603050405020304" pitchFamily="18" charset="0"/>
                <a:ea typeface="Times New Roman" panose="02020603050405020304" pitchFamily="18" charset="0"/>
              </a:rPr>
              <a:t>mengidentifikasi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pola</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menguji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hipotesis</a:t>
            </a:r>
            <a:r>
              <a:rPr lang="en-AU" sz="1400" dirty="0">
                <a:effectLst/>
                <a:latin typeface="Times New Roman" panose="02020603050405020304" pitchFamily="18" charset="0"/>
                <a:ea typeface="Times New Roman" panose="02020603050405020304" pitchFamily="18" charset="0"/>
              </a:rPr>
              <a:t> dan </a:t>
            </a:r>
            <a:r>
              <a:rPr lang="en-AU" sz="1400" dirty="0" err="1">
                <a:effectLst/>
                <a:latin typeface="Times New Roman" panose="02020603050405020304" pitchFamily="18" charset="0"/>
                <a:ea typeface="Times New Roman" panose="02020603050405020304" pitchFamily="18" charset="0"/>
              </a:rPr>
              <a:t>memeriksa</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asumsi</a:t>
            </a:r>
            <a:r>
              <a:rPr lang="en-AU" sz="1400" dirty="0">
                <a:effectLst/>
                <a:latin typeface="Times New Roman" panose="02020603050405020304" pitchFamily="18" charset="0"/>
                <a:ea typeface="Times New Roman" panose="02020603050405020304" pitchFamily="18" charset="0"/>
              </a:rPr>
              <a:t> data</a:t>
            </a:r>
            <a:r>
              <a:rPr lang="id-ID" sz="1400" dirty="0">
                <a:effectLst/>
                <a:latin typeface="Times New Roman" panose="02020603050405020304" pitchFamily="18" charset="0"/>
                <a:ea typeface="Times New Roman" panose="02020603050405020304" pitchFamily="18" charset="0"/>
              </a:rPr>
              <a:t> sehingga</a:t>
            </a:r>
            <a:r>
              <a:rPr lang="en-AU" sz="1400" dirty="0">
                <a:effectLst/>
                <a:latin typeface="Times New Roman" panose="02020603050405020304" pitchFamily="18" charset="0"/>
                <a:ea typeface="Times New Roman" panose="02020603050405020304" pitchFamily="18" charset="0"/>
              </a:rPr>
              <a:t> sangat </a:t>
            </a:r>
            <a:r>
              <a:rPr lang="id-ID" sz="1400" dirty="0">
                <a:effectLst/>
                <a:latin typeface="Times New Roman" panose="02020603050405020304" pitchFamily="18" charset="0"/>
                <a:ea typeface="Times New Roman" panose="02020603050405020304" pitchFamily="18" charset="0"/>
              </a:rPr>
              <a:t>mem</a:t>
            </a:r>
            <a:r>
              <a:rPr lang="en-AU" sz="1400" dirty="0" err="1">
                <a:effectLst/>
                <a:latin typeface="Times New Roman" panose="02020603050405020304" pitchFamily="18" charset="0"/>
                <a:ea typeface="Times New Roman" panose="02020603050405020304" pitchFamily="18" charset="0"/>
              </a:rPr>
              <a:t>bantu</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dalam</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mendeteksi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kesalahan</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dari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awal</a:t>
            </a:r>
            <a:r>
              <a:rPr lang="id-ID" sz="1400" dirty="0">
                <a:effectLst/>
                <a:latin typeface="Times New Roman" panose="02020603050405020304" pitchFamily="18" charset="0"/>
                <a:ea typeface="Times New Roman" panose="02020603050405020304" pitchFamily="18" charset="0"/>
              </a:rPr>
              <a:t> dan dapat</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mengetahui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hubungan</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antar</a:t>
            </a:r>
            <a:r>
              <a:rPr lang="en-AU" sz="1400" dirty="0">
                <a:effectLst/>
                <a:latin typeface="Times New Roman" panose="02020603050405020304" pitchFamily="18" charset="0"/>
                <a:ea typeface="Times New Roman" panose="02020603050405020304" pitchFamily="18" charset="0"/>
              </a:rPr>
              <a:t> data </a:t>
            </a:r>
            <a:r>
              <a:rPr lang="en-AU" sz="1400" dirty="0" err="1">
                <a:effectLst/>
                <a:latin typeface="Times New Roman" panose="02020603050405020304" pitchFamily="18" charset="0"/>
                <a:ea typeface="Times New Roman" panose="02020603050405020304" pitchFamily="18" charset="0"/>
              </a:rPr>
              <a:t>serta</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dapat</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menggali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faktor-faktor</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penting</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dari</a:t>
            </a:r>
            <a:r>
              <a:rPr lang="en-AU" sz="1400" dirty="0">
                <a:effectLst/>
                <a:latin typeface="Times New Roman" panose="02020603050405020304" pitchFamily="18" charset="0"/>
                <a:ea typeface="Times New Roman" panose="02020603050405020304" pitchFamily="18" charset="0"/>
              </a:rPr>
              <a:t> data </a:t>
            </a:r>
            <a:r>
              <a:rPr lang="en-AU" sz="1400" dirty="0" err="1">
                <a:effectLst/>
                <a:latin typeface="Times New Roman" panose="02020603050405020304" pitchFamily="18" charset="0"/>
                <a:ea typeface="Times New Roman" panose="02020603050405020304" pitchFamily="18" charset="0"/>
              </a:rPr>
              <a:t>tersebut</a:t>
            </a:r>
            <a:r>
              <a:rPr lang="id-ID"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Berikut</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adalah</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hasil</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dari</a:t>
            </a:r>
            <a:r>
              <a:rPr lang="en-AU" sz="1400" dirty="0">
                <a:effectLst/>
                <a:latin typeface="Times New Roman" panose="02020603050405020304" pitchFamily="18" charset="0"/>
                <a:ea typeface="Times New Roman" panose="02020603050405020304" pitchFamily="18" charset="0"/>
              </a:rPr>
              <a:t> </a:t>
            </a:r>
            <a:r>
              <a:rPr lang="en-AU" sz="1400" i="1" dirty="0">
                <a:effectLst/>
                <a:latin typeface="Times New Roman" panose="02020603050405020304" pitchFamily="18" charset="0"/>
                <a:ea typeface="Times New Roman" panose="02020603050405020304" pitchFamily="18" charset="0"/>
              </a:rPr>
              <a:t>data exploration</a:t>
            </a:r>
            <a:r>
              <a:rPr lang="en-AU" sz="1400" dirty="0">
                <a:effectLst/>
                <a:latin typeface="Times New Roman" panose="02020603050405020304" pitchFamily="18" charset="0"/>
                <a:ea typeface="Times New Roman" panose="02020603050405020304" pitchFamily="18" charset="0"/>
              </a:rPr>
              <a:t> yang </a:t>
            </a:r>
            <a:r>
              <a:rPr lang="en-AU" sz="1400" dirty="0" err="1">
                <a:effectLst/>
                <a:latin typeface="Times New Roman" panose="02020603050405020304" pitchFamily="18" charset="0"/>
                <a:ea typeface="Times New Roman" panose="02020603050405020304" pitchFamily="18" charset="0"/>
              </a:rPr>
              <a:t>dilakukan</a:t>
            </a:r>
            <a:r>
              <a:rPr lang="en-AU" sz="1400" dirty="0">
                <a:effectLst/>
                <a:latin typeface="Times New Roman" panose="02020603050405020304" pitchFamily="18" charset="0"/>
                <a:ea typeface="Times New Roman" panose="02020603050405020304" pitchFamily="18" charset="0"/>
              </a:rPr>
              <a:t> pada dataset </a:t>
            </a:r>
            <a:r>
              <a:rPr lang="en-AU" sz="1400" dirty="0" err="1">
                <a:effectLst/>
                <a:latin typeface="Times New Roman" panose="02020603050405020304" pitchFamily="18" charset="0"/>
                <a:ea typeface="Times New Roman" panose="02020603050405020304" pitchFamily="18" charset="0"/>
              </a:rPr>
              <a:t>wisata</a:t>
            </a:r>
            <a:r>
              <a:rPr lang="en-AU" sz="1400" dirty="0">
                <a:effectLst/>
                <a:latin typeface="Times New Roman" panose="02020603050405020304" pitchFamily="18" charset="0"/>
                <a:ea typeface="Times New Roman" panose="02020603050405020304" pitchFamily="18" charset="0"/>
              </a:rPr>
              <a:t>.</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50150167"/>
      </p:ext>
    </p:extLst>
  </p:cSld>
  <p:clrMapOvr>
    <a:masterClrMapping/>
  </p:clrMapOvr>
</p:sld>
</file>

<file path=ppt/theme/theme1.xml><?xml version="1.0" encoding="utf-8"?>
<a:theme xmlns:a="http://schemas.openxmlformats.org/drawingml/2006/main" name="Heimat Presentation by Slidesgo">
  <a:themeElements>
    <a:clrScheme name="Simple Light">
      <a:dk1>
        <a:srgbClr val="4D3C3C"/>
      </a:dk1>
      <a:lt1>
        <a:srgbClr val="FFFFFF"/>
      </a:lt1>
      <a:dk2>
        <a:srgbClr val="595959"/>
      </a:dk2>
      <a:lt2>
        <a:srgbClr val="EEEEEE"/>
      </a:lt2>
      <a:accent1>
        <a:srgbClr val="CC6462"/>
      </a:accent1>
      <a:accent2>
        <a:srgbClr val="EBE1D0"/>
      </a:accent2>
      <a:accent3>
        <a:srgbClr val="4D3C3C"/>
      </a:accent3>
      <a:accent4>
        <a:srgbClr val="9A4D4A"/>
      </a:accent4>
      <a:accent5>
        <a:srgbClr val="FFD966"/>
      </a:accent5>
      <a:accent6>
        <a:srgbClr val="FBF8F4"/>
      </a:accent6>
      <a:hlink>
        <a:srgbClr val="CC646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1561</TotalTime>
  <Words>575</Words>
  <Application>Microsoft Office PowerPoint</Application>
  <PresentationFormat>On-screen Show (16:9)</PresentationFormat>
  <Paragraphs>62</Paragraphs>
  <Slides>18</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Mongolian Baiti</vt:lpstr>
      <vt:lpstr>Sitka Subheading</vt:lpstr>
      <vt:lpstr>MingLiU_HKSCS-ExtB</vt:lpstr>
      <vt:lpstr>Montserrat</vt:lpstr>
      <vt:lpstr>Courier Prime</vt:lpstr>
      <vt:lpstr>Montserrat Medium</vt:lpstr>
      <vt:lpstr>Montserrat SemiBold</vt:lpstr>
      <vt:lpstr>Arial</vt:lpstr>
      <vt:lpstr>Times New Roman</vt:lpstr>
      <vt:lpstr>Sitka Banner</vt:lpstr>
      <vt:lpstr>Manrope</vt:lpstr>
      <vt:lpstr>Microsoft JhengHei</vt:lpstr>
      <vt:lpstr>Courier New</vt:lpstr>
      <vt:lpstr>Heimat Presentation by Slidesgo</vt:lpstr>
      <vt:lpstr>Aplikasi Pendampingan Wisata Berbasis AI Untuk Pemantauan dan  Pemanduan Wisatawan Selama Berjelajah</vt:lpstr>
      <vt:lpstr>Our Team :</vt:lpstr>
      <vt:lpstr>LATAR BELAKANG</vt:lpstr>
      <vt:lpstr>TUJUAN</vt:lpstr>
      <vt:lpstr>AI PROJECT CYCLE</vt:lpstr>
      <vt:lpstr>PROBLEM SCOPING</vt:lpstr>
      <vt:lpstr>DATA ACQUISITION</vt:lpstr>
      <vt:lpstr>DATA ACQUISITION</vt:lpstr>
      <vt:lpstr>DATA EXPLORATION</vt:lpstr>
      <vt:lpstr>PowerPoint Presentation</vt:lpstr>
      <vt:lpstr>MODELLING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Aplikasi Pendampingan Wisata Berbasis AI Untuk Pemantauan dan  Pemanduan Wisatawan Selama Berjelajah</dc:title>
  <dc:creator>HP</dc:creator>
  <cp:lastModifiedBy>sherly lestari</cp:lastModifiedBy>
  <cp:revision>12</cp:revision>
  <dcterms:modified xsi:type="dcterms:W3CDTF">2022-11-29T15:54:57Z</dcterms:modified>
</cp:coreProperties>
</file>